
<file path=[Content_Types].xml><?xml version="1.0" encoding="utf-8"?>
<Types xmlns="http://schemas.openxmlformats.org/package/2006/content-types">
  <Override PartName="/ppt/slideLayouts/slideLayout15.xml" ContentType="application/vnd.openxmlformats-officedocument.presentationml.slideLayout+xml"/>
  <Override PartName="/ppt/slideLayouts/slideLayout23.xml" ContentType="application/vnd.openxmlformats-officedocument.presentationml.slideLayout+xml"/>
  <Override PartName="/ppt/slides/slide9.xml" ContentType="application/vnd.openxmlformats-officedocument.presentationml.slide+xml"/>
  <Default Extension="emf" ContentType="image/x-emf"/>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Masters/slideMaster2.xml" ContentType="application/vnd.openxmlformats-officedocument.presentationml.slideMaster+xml"/>
  <Override PartName="/ppt/slideLayouts/slideLayout31.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Layouts/slideLayout28.xml" ContentType="application/vnd.openxmlformats-officedocument.presentationml.slideLayout+xml"/>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24.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Masters/slideMaster3.xml" ContentType="application/vnd.openxmlformats-officedocument.presentationml.slideMaster+xml"/>
  <Override PartName="/ppt/slideLayouts/slideLayout32.xml" ContentType="application/vnd.openxmlformats-officedocument.presentationml.slideLayout+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17.xml" ContentType="application/vnd.openxmlformats-officedocument.presentationml.slideLayout+xml"/>
  <Override PartName="/ppt/slideLayouts/slideLayout25.xml" ContentType="application/vnd.openxmlformats-officedocument.presentationml.slideLayout+xml"/>
  <Default Extension="xls" ContentType="application/vnd.ms-exce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18.xml" ContentType="application/vnd.openxmlformats-officedocument.presentationml.slideLayout+xml"/>
  <Override PartName="/ppt/slideLayouts/slideLayout26.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30.xml" ContentType="application/vnd.openxmlformats-officedocument.presentationml.slideLayout+xml"/>
  <Override PartName="/ppt/theme/theme1.xml" ContentType="application/vnd.openxmlformats-officedocument.theme+xml"/>
  <Override PartName="/ppt/slideLayouts/slideLayout19.xml" ContentType="application/vnd.openxmlformats-officedocument.presentationml.slideLayout+xml"/>
  <Default Extension="bin" ContentType="application/vnd.openxmlformats-officedocument.presentationml.printerSettings"/>
  <Override PartName="/ppt/viewProps.xml" ContentType="application/vnd.openxmlformats-officedocument.presentationml.viewProps+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 id="2147483649" r:id="rId2"/>
    <p:sldMasterId id="2147483650" r:id="rId3"/>
  </p:sldMasterIdLst>
  <p:sldIdLst>
    <p:sldId id="256" r:id="rId4"/>
    <p:sldId id="257" r:id="rId5"/>
    <p:sldId id="260" r:id="rId6"/>
    <p:sldId id="259" r:id="rId7"/>
    <p:sldId id="261" r:id="rId8"/>
    <p:sldId id="262" r:id="rId9"/>
    <p:sldId id="265" r:id="rId10"/>
    <p:sldId id="263" r:id="rId11"/>
    <p:sldId id="264" r:id="rId12"/>
    <p:sldId id="266" r:id="rId13"/>
    <p:sldId id="267" r:id="rId14"/>
    <p:sldId id="258" r:id="rId15"/>
  </p:sldIdLst>
  <p:sldSz cx="13004800" cy="9753600"/>
  <p:notesSz cx="6858000" cy="9144000"/>
  <p:defaultTextStyle>
    <a:defPPr>
      <a:defRPr lang="en-US"/>
    </a:defPPr>
    <a:lvl1pPr algn="ctr" rtl="0" fontAlgn="base">
      <a:spcBef>
        <a:spcPct val="0"/>
      </a:spcBef>
      <a:spcAft>
        <a:spcPct val="0"/>
      </a:spcAft>
      <a:defRPr sz="4200" kern="1200">
        <a:solidFill>
          <a:srgbClr val="005894"/>
        </a:solidFill>
        <a:latin typeface="Helvetica Neue Light" charset="0"/>
        <a:ea typeface="ヒラギノ角ゴ ProN W3" charset="-128"/>
        <a:cs typeface="+mn-cs"/>
        <a:sym typeface="Helvetica Neue Light" charset="0"/>
      </a:defRPr>
    </a:lvl1pPr>
    <a:lvl2pPr marL="457200" algn="ctr" rtl="0" fontAlgn="base">
      <a:spcBef>
        <a:spcPct val="0"/>
      </a:spcBef>
      <a:spcAft>
        <a:spcPct val="0"/>
      </a:spcAft>
      <a:defRPr sz="4200" kern="1200">
        <a:solidFill>
          <a:srgbClr val="005894"/>
        </a:solidFill>
        <a:latin typeface="Helvetica Neue Light" charset="0"/>
        <a:ea typeface="ヒラギノ角ゴ ProN W3" charset="-128"/>
        <a:cs typeface="+mn-cs"/>
        <a:sym typeface="Helvetica Neue Light" charset="0"/>
      </a:defRPr>
    </a:lvl2pPr>
    <a:lvl3pPr marL="914400" algn="ctr" rtl="0" fontAlgn="base">
      <a:spcBef>
        <a:spcPct val="0"/>
      </a:spcBef>
      <a:spcAft>
        <a:spcPct val="0"/>
      </a:spcAft>
      <a:defRPr sz="4200" kern="1200">
        <a:solidFill>
          <a:srgbClr val="005894"/>
        </a:solidFill>
        <a:latin typeface="Helvetica Neue Light" charset="0"/>
        <a:ea typeface="ヒラギノ角ゴ ProN W3" charset="-128"/>
        <a:cs typeface="+mn-cs"/>
        <a:sym typeface="Helvetica Neue Light" charset="0"/>
      </a:defRPr>
    </a:lvl3pPr>
    <a:lvl4pPr marL="1371600" algn="ctr" rtl="0" fontAlgn="base">
      <a:spcBef>
        <a:spcPct val="0"/>
      </a:spcBef>
      <a:spcAft>
        <a:spcPct val="0"/>
      </a:spcAft>
      <a:defRPr sz="4200" kern="1200">
        <a:solidFill>
          <a:srgbClr val="005894"/>
        </a:solidFill>
        <a:latin typeface="Helvetica Neue Light" charset="0"/>
        <a:ea typeface="ヒラギノ角ゴ ProN W3" charset="-128"/>
        <a:cs typeface="+mn-cs"/>
        <a:sym typeface="Helvetica Neue Light" charset="0"/>
      </a:defRPr>
    </a:lvl4pPr>
    <a:lvl5pPr marL="1828800" algn="ctr" rtl="0" fontAlgn="base">
      <a:spcBef>
        <a:spcPct val="0"/>
      </a:spcBef>
      <a:spcAft>
        <a:spcPct val="0"/>
      </a:spcAft>
      <a:defRPr sz="4200" kern="1200">
        <a:solidFill>
          <a:srgbClr val="005894"/>
        </a:solidFill>
        <a:latin typeface="Helvetica Neue Light" charset="0"/>
        <a:ea typeface="ヒラギノ角ゴ ProN W3" charset="-128"/>
        <a:cs typeface="+mn-cs"/>
        <a:sym typeface="Helvetica Neue Light" charset="0"/>
      </a:defRPr>
    </a:lvl5pPr>
    <a:lvl6pPr marL="2286000" algn="l" defTabSz="914400" rtl="0" eaLnBrk="1" latinLnBrk="0" hangingPunct="1">
      <a:defRPr sz="4200" kern="1200">
        <a:solidFill>
          <a:srgbClr val="005894"/>
        </a:solidFill>
        <a:latin typeface="Helvetica Neue Light" charset="0"/>
        <a:ea typeface="ヒラギノ角ゴ ProN W3" charset="-128"/>
        <a:cs typeface="+mn-cs"/>
        <a:sym typeface="Helvetica Neue Light" charset="0"/>
      </a:defRPr>
    </a:lvl6pPr>
    <a:lvl7pPr marL="2743200" algn="l" defTabSz="914400" rtl="0" eaLnBrk="1" latinLnBrk="0" hangingPunct="1">
      <a:defRPr sz="4200" kern="1200">
        <a:solidFill>
          <a:srgbClr val="005894"/>
        </a:solidFill>
        <a:latin typeface="Helvetica Neue Light" charset="0"/>
        <a:ea typeface="ヒラギノ角ゴ ProN W3" charset="-128"/>
        <a:cs typeface="+mn-cs"/>
        <a:sym typeface="Helvetica Neue Light" charset="0"/>
      </a:defRPr>
    </a:lvl7pPr>
    <a:lvl8pPr marL="3200400" algn="l" defTabSz="914400" rtl="0" eaLnBrk="1" latinLnBrk="0" hangingPunct="1">
      <a:defRPr sz="4200" kern="1200">
        <a:solidFill>
          <a:srgbClr val="005894"/>
        </a:solidFill>
        <a:latin typeface="Helvetica Neue Light" charset="0"/>
        <a:ea typeface="ヒラギノ角ゴ ProN W3" charset="-128"/>
        <a:cs typeface="+mn-cs"/>
        <a:sym typeface="Helvetica Neue Light" charset="0"/>
      </a:defRPr>
    </a:lvl8pPr>
    <a:lvl9pPr marL="3657600" algn="l" defTabSz="914400" rtl="0" eaLnBrk="1" latinLnBrk="0" hangingPunct="1">
      <a:defRPr sz="4200" kern="1200">
        <a:solidFill>
          <a:srgbClr val="005894"/>
        </a:solidFill>
        <a:latin typeface="Helvetica Neue Light" charset="0"/>
        <a:ea typeface="ヒラギノ角ゴ ProN W3" charset="-128"/>
        <a:cs typeface="+mn-cs"/>
        <a:sym typeface="Helvetica Neue Light"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p:scale>
          <a:sx n="100" d="100"/>
          <a:sy n="100" d="100"/>
        </p:scale>
        <p:origin x="-88" y="-88"/>
      </p:cViewPr>
      <p:guideLst>
        <p:guide orient="horz" pos="3072"/>
        <p:guide pos="409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pl-PL"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004550" y="2552700"/>
            <a:ext cx="1670050" cy="5829300"/>
          </a:xfrm>
        </p:spPr>
        <p:txBody>
          <a:bodyPr vert="eaVert"/>
          <a:lstStyle/>
          <a:p>
            <a:r>
              <a:rPr lang="pl-PL" smtClean="0"/>
              <a:t>Click to edit Master title style</a:t>
            </a:r>
            <a:endParaRPr lang="en-US"/>
          </a:p>
        </p:txBody>
      </p:sp>
      <p:sp>
        <p:nvSpPr>
          <p:cNvPr id="3" name="Vertical Text Placeholder 2"/>
          <p:cNvSpPr>
            <a:spLocks noGrp="1"/>
          </p:cNvSpPr>
          <p:nvPr>
            <p:ph type="body" orient="vert" idx="1"/>
          </p:nvPr>
        </p:nvSpPr>
        <p:spPr>
          <a:xfrm>
            <a:off x="5994400" y="2552700"/>
            <a:ext cx="4857750" cy="5829300"/>
          </a:xfrm>
        </p:spPr>
        <p:txBody>
          <a:bodyPr vert="eaVert"/>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pl-PL"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Click to edit Master subtitle style</a:t>
            </a:r>
            <a:endParaRPr lang="en-US"/>
          </a:p>
        </p:txBody>
      </p:sp>
      <p:sp>
        <p:nvSpPr>
          <p:cNvPr id="4" name="Text Box 7"/>
          <p:cNvSpPr txBox="1">
            <a:spLocks noGrp="1" noChangeArrowheads="1"/>
          </p:cNvSpPr>
          <p:nvPr>
            <p:ph type="sldNum" sz="quarter" idx="10"/>
          </p:nvPr>
        </p:nvSpPr>
        <p:spPr>
          <a:ln/>
        </p:spPr>
        <p:txBody>
          <a:bodyPr/>
          <a:lstStyle>
            <a:lvl1pPr>
              <a:defRPr/>
            </a:lvl1pPr>
          </a:lstStyle>
          <a:p>
            <a:pPr>
              <a:defRPr/>
            </a:pPr>
            <a:fld id="{DA2C640C-47F5-444B-B863-DA649DA43785}" type="slidenum">
              <a:rPr lang="en-US"/>
              <a:pPr>
                <a:defRPr/>
              </a:pPr>
              <a:t>‹#›</a:t>
            </a:fld>
            <a:endParaRPr 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Content Placeholder 2"/>
          <p:cNvSpPr>
            <a:spLocks noGrp="1"/>
          </p:cNvSpPr>
          <p:nvPr>
            <p:ph idx="1"/>
          </p:nvPr>
        </p:nvSpPr>
        <p:spPr/>
        <p:txBody>
          <a:body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Text Box 7"/>
          <p:cNvSpPr txBox="1">
            <a:spLocks noGrp="1" noChangeArrowheads="1"/>
          </p:cNvSpPr>
          <p:nvPr>
            <p:ph type="sldNum" sz="quarter" idx="10"/>
          </p:nvPr>
        </p:nvSpPr>
        <p:spPr>
          <a:ln/>
        </p:spPr>
        <p:txBody>
          <a:bodyPr/>
          <a:lstStyle>
            <a:lvl1pPr>
              <a:defRPr/>
            </a:lvl1pPr>
          </a:lstStyle>
          <a:p>
            <a:pPr>
              <a:defRPr/>
            </a:pPr>
            <a:fld id="{CDFEC544-9BDB-4EFB-A970-5DBEBBBD94B1}" type="slidenum">
              <a:rPr lang="en-US"/>
              <a:pPr>
                <a:defRPr/>
              </a:pPr>
              <a:t>‹#›</a:t>
            </a:fld>
            <a:endParaRPr lang="en-US"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pl-PL"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Click to edit Master text styles</a:t>
            </a:r>
          </a:p>
        </p:txBody>
      </p:sp>
      <p:sp>
        <p:nvSpPr>
          <p:cNvPr id="4" name="Text Box 7"/>
          <p:cNvSpPr txBox="1">
            <a:spLocks noGrp="1" noChangeArrowheads="1"/>
          </p:cNvSpPr>
          <p:nvPr>
            <p:ph type="sldNum" sz="quarter" idx="10"/>
          </p:nvPr>
        </p:nvSpPr>
        <p:spPr>
          <a:ln/>
        </p:spPr>
        <p:txBody>
          <a:bodyPr/>
          <a:lstStyle>
            <a:lvl1pPr>
              <a:defRPr/>
            </a:lvl1pPr>
          </a:lstStyle>
          <a:p>
            <a:pPr>
              <a:defRPr/>
            </a:pPr>
            <a:fld id="{E4769A80-5FEE-43D1-AAEC-9C8790367073}" type="slidenum">
              <a:rPr lang="en-US"/>
              <a:pPr>
                <a:defRPr/>
              </a:pPr>
              <a:t>‹#›</a:t>
            </a:fld>
            <a:endParaRPr lang="en-US" dirty="0"/>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Content Placeholder 2"/>
          <p:cNvSpPr>
            <a:spLocks noGrp="1"/>
          </p:cNvSpPr>
          <p:nvPr>
            <p:ph sz="half" idx="1"/>
          </p:nvPr>
        </p:nvSpPr>
        <p:spPr>
          <a:xfrm>
            <a:off x="711200" y="1612900"/>
            <a:ext cx="5803900" cy="716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Content Placeholder 3"/>
          <p:cNvSpPr>
            <a:spLocks noGrp="1"/>
          </p:cNvSpPr>
          <p:nvPr>
            <p:ph sz="half" idx="2"/>
          </p:nvPr>
        </p:nvSpPr>
        <p:spPr>
          <a:xfrm>
            <a:off x="6667500" y="1612900"/>
            <a:ext cx="5803900" cy="716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5" name="Text Box 7"/>
          <p:cNvSpPr txBox="1">
            <a:spLocks noGrp="1" noChangeArrowheads="1"/>
          </p:cNvSpPr>
          <p:nvPr>
            <p:ph type="sldNum" sz="quarter" idx="10"/>
          </p:nvPr>
        </p:nvSpPr>
        <p:spPr>
          <a:ln/>
        </p:spPr>
        <p:txBody>
          <a:bodyPr/>
          <a:lstStyle>
            <a:lvl1pPr>
              <a:defRPr/>
            </a:lvl1pPr>
          </a:lstStyle>
          <a:p>
            <a:pPr>
              <a:defRPr/>
            </a:pPr>
            <a:fld id="{67B87816-F9A1-4386-88D7-9D63CEC2C139}" type="slidenum">
              <a:rPr lang="en-US"/>
              <a:pPr>
                <a:defRPr/>
              </a:pPr>
              <a:t>‹#›</a:t>
            </a:fld>
            <a:endParaRPr lang="en-US" dirty="0"/>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pl-PL"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7" name="Text Box 7"/>
          <p:cNvSpPr txBox="1">
            <a:spLocks noGrp="1" noChangeArrowheads="1"/>
          </p:cNvSpPr>
          <p:nvPr>
            <p:ph type="sldNum" sz="quarter" idx="10"/>
          </p:nvPr>
        </p:nvSpPr>
        <p:spPr>
          <a:ln/>
        </p:spPr>
        <p:txBody>
          <a:bodyPr/>
          <a:lstStyle>
            <a:lvl1pPr>
              <a:defRPr/>
            </a:lvl1pPr>
          </a:lstStyle>
          <a:p>
            <a:pPr>
              <a:defRPr/>
            </a:pPr>
            <a:fld id="{A5178404-1686-4BEE-BA6A-212B96CEFF81}" type="slidenum">
              <a:rPr lang="en-US"/>
              <a:pPr>
                <a:defRPr/>
              </a:pPr>
              <a:t>‹#›</a:t>
            </a:fld>
            <a:endParaRPr lang="en-US" dirty="0"/>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Text Box 7"/>
          <p:cNvSpPr txBox="1">
            <a:spLocks noGrp="1" noChangeArrowheads="1"/>
          </p:cNvSpPr>
          <p:nvPr>
            <p:ph type="sldNum" sz="quarter" idx="10"/>
          </p:nvPr>
        </p:nvSpPr>
        <p:spPr>
          <a:ln/>
        </p:spPr>
        <p:txBody>
          <a:bodyPr/>
          <a:lstStyle>
            <a:lvl1pPr>
              <a:defRPr/>
            </a:lvl1pPr>
          </a:lstStyle>
          <a:p>
            <a:pPr>
              <a:defRPr/>
            </a:pPr>
            <a:fld id="{6796496E-722D-41CB-B762-B63CA625A1DC}" type="slidenum">
              <a:rPr lang="en-US"/>
              <a:pPr>
                <a:defRPr/>
              </a:pPr>
              <a:t>‹#›</a:t>
            </a:fld>
            <a:endParaRPr lang="en-US" dirty="0"/>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Text Box 7"/>
          <p:cNvSpPr txBox="1">
            <a:spLocks noGrp="1" noChangeArrowheads="1"/>
          </p:cNvSpPr>
          <p:nvPr>
            <p:ph type="sldNum" sz="quarter" idx="10"/>
          </p:nvPr>
        </p:nvSpPr>
        <p:spPr>
          <a:ln/>
        </p:spPr>
        <p:txBody>
          <a:bodyPr/>
          <a:lstStyle>
            <a:lvl1pPr>
              <a:defRPr/>
            </a:lvl1pPr>
          </a:lstStyle>
          <a:p>
            <a:pPr>
              <a:defRPr/>
            </a:pPr>
            <a:fld id="{2C0A14ED-E3A3-4254-8E47-D1C0430CA847}" type="slidenum">
              <a:rPr lang="en-US"/>
              <a:pPr>
                <a:defRPr/>
              </a:pPr>
              <a:t>‹#›</a:t>
            </a:fld>
            <a:endParaRPr lang="en-US" dirty="0"/>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pl-PL"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
        <p:nvSpPr>
          <p:cNvPr id="5" name="Text Box 7"/>
          <p:cNvSpPr txBox="1">
            <a:spLocks noGrp="1" noChangeArrowheads="1"/>
          </p:cNvSpPr>
          <p:nvPr>
            <p:ph type="sldNum" sz="quarter" idx="10"/>
          </p:nvPr>
        </p:nvSpPr>
        <p:spPr>
          <a:ln/>
        </p:spPr>
        <p:txBody>
          <a:bodyPr/>
          <a:lstStyle>
            <a:lvl1pPr>
              <a:defRPr/>
            </a:lvl1pPr>
          </a:lstStyle>
          <a:p>
            <a:pPr>
              <a:defRPr/>
            </a:pPr>
            <a:fld id="{9432307A-D4E1-4989-BCFC-5C2073050345}"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Content Placeholder 2"/>
          <p:cNvSpPr>
            <a:spLocks noGrp="1"/>
          </p:cNvSpPr>
          <p:nvPr>
            <p:ph idx="1"/>
          </p:nvPr>
        </p:nvSpPr>
        <p:spPr/>
        <p:txBody>
          <a:body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pl-PL"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Light"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
        <p:nvSpPr>
          <p:cNvPr id="5" name="Text Box 7"/>
          <p:cNvSpPr txBox="1">
            <a:spLocks noGrp="1" noChangeArrowheads="1"/>
          </p:cNvSpPr>
          <p:nvPr>
            <p:ph type="sldNum" sz="quarter" idx="10"/>
          </p:nvPr>
        </p:nvSpPr>
        <p:spPr>
          <a:ln/>
        </p:spPr>
        <p:txBody>
          <a:bodyPr/>
          <a:lstStyle>
            <a:lvl1pPr>
              <a:defRPr/>
            </a:lvl1pPr>
          </a:lstStyle>
          <a:p>
            <a:pPr>
              <a:defRPr/>
            </a:pPr>
            <a:fld id="{5B933946-CC50-47CE-85FD-3ECC32E43F1A}" type="slidenum">
              <a:rPr lang="en-US"/>
              <a:pPr>
                <a:defRPr/>
              </a:pPr>
              <a:t>‹#›</a:t>
            </a:fld>
            <a:endParaRPr lang="en-US" dirty="0"/>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Text Box 7"/>
          <p:cNvSpPr txBox="1">
            <a:spLocks noGrp="1" noChangeArrowheads="1"/>
          </p:cNvSpPr>
          <p:nvPr>
            <p:ph type="sldNum" sz="quarter" idx="10"/>
          </p:nvPr>
        </p:nvSpPr>
        <p:spPr>
          <a:ln/>
        </p:spPr>
        <p:txBody>
          <a:bodyPr/>
          <a:lstStyle>
            <a:lvl1pPr>
              <a:defRPr/>
            </a:lvl1pPr>
          </a:lstStyle>
          <a:p>
            <a:pPr>
              <a:defRPr/>
            </a:pPr>
            <a:fld id="{3025148A-4047-4F77-B4F8-CA582D7741C8}" type="slidenum">
              <a:rPr lang="en-US"/>
              <a:pPr>
                <a:defRPr/>
              </a:pPr>
              <a:t>‹#›</a:t>
            </a:fld>
            <a:endParaRPr lang="en-US" dirty="0"/>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31350" y="254000"/>
            <a:ext cx="2940050" cy="8521700"/>
          </a:xfrm>
        </p:spPr>
        <p:txBody>
          <a:bodyPr vert="eaVert"/>
          <a:lstStyle/>
          <a:p>
            <a:r>
              <a:rPr lang="pl-PL" smtClean="0"/>
              <a:t>Click to edit Master title style</a:t>
            </a:r>
            <a:endParaRPr lang="en-US"/>
          </a:p>
        </p:txBody>
      </p:sp>
      <p:sp>
        <p:nvSpPr>
          <p:cNvPr id="3" name="Vertical Text Placeholder 2"/>
          <p:cNvSpPr>
            <a:spLocks noGrp="1"/>
          </p:cNvSpPr>
          <p:nvPr>
            <p:ph type="body" orient="vert" idx="1"/>
          </p:nvPr>
        </p:nvSpPr>
        <p:spPr>
          <a:xfrm>
            <a:off x="711200" y="254000"/>
            <a:ext cx="8667750" cy="8521700"/>
          </a:xfrm>
        </p:spPr>
        <p:txBody>
          <a:bodyPr vert="eaVert"/>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Text Box 7"/>
          <p:cNvSpPr txBox="1">
            <a:spLocks noGrp="1" noChangeArrowheads="1"/>
          </p:cNvSpPr>
          <p:nvPr>
            <p:ph type="sldNum" sz="quarter" idx="10"/>
          </p:nvPr>
        </p:nvSpPr>
        <p:spPr>
          <a:ln/>
        </p:spPr>
        <p:txBody>
          <a:bodyPr/>
          <a:lstStyle>
            <a:lvl1pPr>
              <a:defRPr/>
            </a:lvl1pPr>
          </a:lstStyle>
          <a:p>
            <a:pPr>
              <a:defRPr/>
            </a:pPr>
            <a:fld id="{D7B5812E-7446-4E90-97A0-6A0AF73B83C4}" type="slidenum">
              <a:rPr lang="en-US"/>
              <a:pPr>
                <a:defRPr/>
              </a:pPr>
              <a:t>‹#›</a:t>
            </a:fld>
            <a:endParaRPr lang="en-US" dirty="0"/>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pl-PL"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Click to edit Master subtitle style</a:t>
            </a:r>
            <a:endParaRPr 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pl-PL"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pl-PL"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Click to edit Master text styles</a:t>
            </a: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pl-PL"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pl-PL"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pl-PL" smtClean="0"/>
              <a:t>Click to edit Master title style</a:t>
            </a:r>
            <a:endParaRPr 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pl-PL"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pl-PL"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pl-PL"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Gill Sans"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pl-PL"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pl-PL"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Content Placeholder 2"/>
          <p:cNvSpPr>
            <a:spLocks noGrp="1"/>
          </p:cNvSpPr>
          <p:nvPr>
            <p:ph sz="half" idx="1"/>
          </p:nvPr>
        </p:nvSpPr>
        <p:spPr>
          <a:xfrm>
            <a:off x="5994400" y="5613400"/>
            <a:ext cx="3263900" cy="276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Content Placeholder 3"/>
          <p:cNvSpPr>
            <a:spLocks noGrp="1"/>
          </p:cNvSpPr>
          <p:nvPr>
            <p:ph sz="half" idx="2"/>
          </p:nvPr>
        </p:nvSpPr>
        <p:spPr>
          <a:xfrm>
            <a:off x="9410700" y="5613400"/>
            <a:ext cx="3263900" cy="276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pl-PL"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pl-PL"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pl-PL"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2.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3.png"/><Relationship Id="rId14" Type="http://schemas.openxmlformats.org/officeDocument/2006/relationships/image" Target="../media/image4.pn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pic>
        <p:nvPicPr>
          <p:cNvPr id="5122" name="Picture 1"/>
          <p:cNvPicPr>
            <a:picLocks noChangeAspect="1" noChangeArrowheads="1"/>
          </p:cNvPicPr>
          <p:nvPr/>
        </p:nvPicPr>
        <p:blipFill>
          <a:blip r:embed="rId13"/>
          <a:srcRect/>
          <a:stretch>
            <a:fillRect/>
          </a:stretch>
        </p:blipFill>
        <p:spPr bwMode="auto">
          <a:xfrm>
            <a:off x="0" y="0"/>
            <a:ext cx="13004800" cy="9753600"/>
          </a:xfrm>
          <a:prstGeom prst="rect">
            <a:avLst/>
          </a:prstGeom>
          <a:noFill/>
          <a:ln w="12700">
            <a:noFill/>
            <a:round/>
            <a:headEnd/>
            <a:tailEnd/>
          </a:ln>
        </p:spPr>
      </p:pic>
      <p:sp>
        <p:nvSpPr>
          <p:cNvPr id="2" name="Line 2"/>
          <p:cNvSpPr>
            <a:spLocks noChangeShapeType="1"/>
          </p:cNvSpPr>
          <p:nvPr/>
        </p:nvSpPr>
        <p:spPr bwMode="auto">
          <a:xfrm>
            <a:off x="6019800" y="5461000"/>
            <a:ext cx="7010400" cy="0"/>
          </a:xfrm>
          <a:prstGeom prst="line">
            <a:avLst/>
          </a:prstGeom>
          <a:noFill/>
          <a:ln w="12700" cap="flat">
            <a:solidFill>
              <a:schemeClr val="tx1"/>
            </a:solidFill>
            <a:prstDash val="solid"/>
            <a:round/>
            <a:headEnd type="none" w="med" len="med"/>
            <a:tailEnd type="none" w="med" len="med"/>
          </a:ln>
        </p:spPr>
        <p:txBody>
          <a:bodyPr lIns="0" tIns="0" rIns="0" bIns="0"/>
          <a:lstStyle/>
          <a:p>
            <a:pPr>
              <a:defRPr/>
            </a:pPr>
            <a:endParaRPr lang="en-US" dirty="0"/>
          </a:p>
        </p:txBody>
      </p:sp>
      <p:sp>
        <p:nvSpPr>
          <p:cNvPr id="5124" name="Rectangle 3"/>
          <p:cNvSpPr>
            <a:spLocks noGrp="1" noChangeArrowheads="1"/>
          </p:cNvSpPr>
          <p:nvPr>
            <p:ph type="body" idx="1"/>
          </p:nvPr>
        </p:nvSpPr>
        <p:spPr bwMode="auto">
          <a:xfrm>
            <a:off x="5994400" y="5613400"/>
            <a:ext cx="6680200" cy="2768600"/>
          </a:xfrm>
          <a:prstGeom prst="rect">
            <a:avLst/>
          </a:prstGeom>
          <a:noFill/>
          <a:ln w="12700">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5125" name="Rectangle 4"/>
          <p:cNvSpPr>
            <a:spLocks noGrp="1" noChangeArrowheads="1"/>
          </p:cNvSpPr>
          <p:nvPr>
            <p:ph type="title"/>
          </p:nvPr>
        </p:nvSpPr>
        <p:spPr bwMode="auto">
          <a:xfrm>
            <a:off x="5994400" y="2552700"/>
            <a:ext cx="6680200" cy="2768600"/>
          </a:xfrm>
          <a:prstGeom prst="rect">
            <a:avLst/>
          </a:prstGeom>
          <a:noFill/>
          <a:ln w="12700">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xStyles>
    <p:titleStyle>
      <a:lvl1pPr algn="l" rtl="0" eaLnBrk="0" fontAlgn="base" hangingPunct="0">
        <a:spcBef>
          <a:spcPct val="0"/>
        </a:spcBef>
        <a:spcAft>
          <a:spcPct val="0"/>
        </a:spcAft>
        <a:defRPr sz="60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6000">
          <a:solidFill>
            <a:schemeClr val="tx1"/>
          </a:solidFill>
          <a:latin typeface="Helvetica Neue Light" charset="0"/>
          <a:ea typeface="ヒラギノ角ゴ ProN W3" charset="-128"/>
          <a:cs typeface="ヒラギノ角ゴ ProN W3" charset="-128"/>
          <a:sym typeface="Helvetica Neue Light" charset="0"/>
        </a:defRPr>
      </a:lvl2pPr>
      <a:lvl3pPr algn="l" rtl="0" eaLnBrk="0" fontAlgn="base" hangingPunct="0">
        <a:spcBef>
          <a:spcPct val="0"/>
        </a:spcBef>
        <a:spcAft>
          <a:spcPct val="0"/>
        </a:spcAft>
        <a:defRPr sz="6000">
          <a:solidFill>
            <a:schemeClr val="tx1"/>
          </a:solidFill>
          <a:latin typeface="Helvetica Neue Light" charset="0"/>
          <a:ea typeface="ヒラギノ角ゴ ProN W3" charset="-128"/>
          <a:cs typeface="ヒラギノ角ゴ ProN W3" charset="-128"/>
          <a:sym typeface="Helvetica Neue Light" charset="0"/>
        </a:defRPr>
      </a:lvl3pPr>
      <a:lvl4pPr algn="l" rtl="0" eaLnBrk="0" fontAlgn="base" hangingPunct="0">
        <a:spcBef>
          <a:spcPct val="0"/>
        </a:spcBef>
        <a:spcAft>
          <a:spcPct val="0"/>
        </a:spcAft>
        <a:defRPr sz="6000">
          <a:solidFill>
            <a:schemeClr val="tx1"/>
          </a:solidFill>
          <a:latin typeface="Helvetica Neue Light" charset="0"/>
          <a:ea typeface="ヒラギノ角ゴ ProN W3" charset="-128"/>
          <a:cs typeface="ヒラギノ角ゴ ProN W3" charset="-128"/>
          <a:sym typeface="Helvetica Neue Light" charset="0"/>
        </a:defRPr>
      </a:lvl4pPr>
      <a:lvl5pPr algn="l" rtl="0" eaLnBrk="0" fontAlgn="base" hangingPunct="0">
        <a:spcBef>
          <a:spcPct val="0"/>
        </a:spcBef>
        <a:spcAft>
          <a:spcPct val="0"/>
        </a:spcAft>
        <a:defRPr sz="6000">
          <a:solidFill>
            <a:schemeClr val="tx1"/>
          </a:solidFill>
          <a:latin typeface="Helvetica Neue Light" charset="0"/>
          <a:ea typeface="ヒラギノ角ゴ ProN W3" charset="-128"/>
          <a:cs typeface="ヒラギノ角ゴ ProN W3" charset="-128"/>
          <a:sym typeface="Helvetica Neue Light" charset="0"/>
        </a:defRPr>
      </a:lvl5pPr>
      <a:lvl6pPr marL="457200" algn="l" rtl="0" fontAlgn="base">
        <a:spcBef>
          <a:spcPct val="0"/>
        </a:spcBef>
        <a:spcAft>
          <a:spcPct val="0"/>
        </a:spcAft>
        <a:defRPr sz="6000">
          <a:solidFill>
            <a:schemeClr val="tx1"/>
          </a:solidFill>
          <a:latin typeface="Helvetica Neue Light" charset="0"/>
          <a:ea typeface="ヒラギノ角ゴ ProN W3" charset="-128"/>
          <a:cs typeface="ヒラギノ角ゴ ProN W3" charset="-128"/>
          <a:sym typeface="Helvetica Neue Light" charset="0"/>
        </a:defRPr>
      </a:lvl6pPr>
      <a:lvl7pPr marL="914400" algn="l" rtl="0" fontAlgn="base">
        <a:spcBef>
          <a:spcPct val="0"/>
        </a:spcBef>
        <a:spcAft>
          <a:spcPct val="0"/>
        </a:spcAft>
        <a:defRPr sz="6000">
          <a:solidFill>
            <a:schemeClr val="tx1"/>
          </a:solidFill>
          <a:latin typeface="Helvetica Neue Light" charset="0"/>
          <a:ea typeface="ヒラギノ角ゴ ProN W3" charset="-128"/>
          <a:cs typeface="ヒラギノ角ゴ ProN W3" charset="-128"/>
          <a:sym typeface="Helvetica Neue Light" charset="0"/>
        </a:defRPr>
      </a:lvl7pPr>
      <a:lvl8pPr marL="1371600" algn="l" rtl="0" fontAlgn="base">
        <a:spcBef>
          <a:spcPct val="0"/>
        </a:spcBef>
        <a:spcAft>
          <a:spcPct val="0"/>
        </a:spcAft>
        <a:defRPr sz="6000">
          <a:solidFill>
            <a:schemeClr val="tx1"/>
          </a:solidFill>
          <a:latin typeface="Helvetica Neue Light" charset="0"/>
          <a:ea typeface="ヒラギノ角ゴ ProN W3" charset="-128"/>
          <a:cs typeface="ヒラギノ角ゴ ProN W3" charset="-128"/>
          <a:sym typeface="Helvetica Neue Light" charset="0"/>
        </a:defRPr>
      </a:lvl8pPr>
      <a:lvl9pPr marL="1828800" algn="l" rtl="0" fontAlgn="base">
        <a:spcBef>
          <a:spcPct val="0"/>
        </a:spcBef>
        <a:spcAft>
          <a:spcPct val="0"/>
        </a:spcAft>
        <a:defRPr sz="6000">
          <a:solidFill>
            <a:schemeClr val="tx1"/>
          </a:solidFill>
          <a:latin typeface="Helvetica Neue Light" charset="0"/>
          <a:ea typeface="ヒラギノ角ゴ ProN W3" charset="-128"/>
          <a:cs typeface="ヒラギノ角ゴ ProN W3" charset="-128"/>
          <a:sym typeface="Helvetica Neue Light" charset="0"/>
        </a:defRPr>
      </a:lvl9pPr>
    </p:titleStyle>
    <p:bodyStyle>
      <a:lvl1pPr marL="342900" indent="-342900" algn="l" rtl="0" eaLnBrk="0" fontAlgn="base" hangingPunct="0">
        <a:spcBef>
          <a:spcPct val="0"/>
        </a:spcBef>
        <a:spcAft>
          <a:spcPct val="0"/>
        </a:spcAft>
        <a:defRPr sz="2400">
          <a:solidFill>
            <a:schemeClr val="tx1"/>
          </a:solidFill>
          <a:latin typeface="+mn-lt"/>
          <a:ea typeface="+mn-ea"/>
          <a:cs typeface="+mn-cs"/>
          <a:sym typeface="Helvetica Neue" charset="0"/>
        </a:defRPr>
      </a:lvl1pPr>
      <a:lvl2pPr marL="254000" indent="-254000" algn="l" rtl="0" eaLnBrk="0" fontAlgn="base" hangingPunct="0">
        <a:spcBef>
          <a:spcPct val="0"/>
        </a:spcBef>
        <a:spcAft>
          <a:spcPct val="0"/>
        </a:spcAft>
        <a:defRPr sz="2400">
          <a:solidFill>
            <a:schemeClr val="tx1"/>
          </a:solidFill>
          <a:latin typeface="+mn-lt"/>
          <a:ea typeface="+mn-ea"/>
          <a:cs typeface="+mn-cs"/>
          <a:sym typeface="Helvetica Neue" charset="0"/>
        </a:defRPr>
      </a:lvl2pPr>
      <a:lvl3pPr marL="508000" indent="-508000" algn="l" rtl="0" eaLnBrk="0" fontAlgn="base" hangingPunct="0">
        <a:spcBef>
          <a:spcPct val="0"/>
        </a:spcBef>
        <a:spcAft>
          <a:spcPct val="0"/>
        </a:spcAft>
        <a:defRPr sz="2400">
          <a:solidFill>
            <a:schemeClr val="tx1"/>
          </a:solidFill>
          <a:latin typeface="+mn-lt"/>
          <a:ea typeface="+mn-ea"/>
          <a:cs typeface="+mn-cs"/>
          <a:sym typeface="Helvetica Neue" charset="0"/>
        </a:defRPr>
      </a:lvl3pPr>
      <a:lvl4pPr marL="762000" indent="-762000" algn="l" rtl="0" eaLnBrk="0" fontAlgn="base" hangingPunct="0">
        <a:spcBef>
          <a:spcPct val="0"/>
        </a:spcBef>
        <a:spcAft>
          <a:spcPct val="0"/>
        </a:spcAft>
        <a:defRPr sz="2400">
          <a:solidFill>
            <a:schemeClr val="tx1"/>
          </a:solidFill>
          <a:latin typeface="+mn-lt"/>
          <a:ea typeface="+mn-ea"/>
          <a:cs typeface="+mn-cs"/>
          <a:sym typeface="Helvetica Neue" charset="0"/>
        </a:defRPr>
      </a:lvl4pPr>
      <a:lvl5pPr marL="1016000" indent="-1016000" algn="l" rtl="0" eaLnBrk="0" fontAlgn="base" hangingPunct="0">
        <a:spcBef>
          <a:spcPct val="0"/>
        </a:spcBef>
        <a:spcAft>
          <a:spcPct val="0"/>
        </a:spcAft>
        <a:defRPr sz="2400">
          <a:solidFill>
            <a:schemeClr val="tx1"/>
          </a:solidFill>
          <a:latin typeface="+mn-lt"/>
          <a:ea typeface="+mn-ea"/>
          <a:cs typeface="+mn-cs"/>
          <a:sym typeface="Helvetica Neue" charset="0"/>
        </a:defRPr>
      </a:lvl5pPr>
      <a:lvl6pPr marL="1473200" indent="-1016000" algn="l" rtl="0" fontAlgn="base">
        <a:spcBef>
          <a:spcPct val="0"/>
        </a:spcBef>
        <a:spcAft>
          <a:spcPct val="0"/>
        </a:spcAft>
        <a:defRPr sz="2400">
          <a:solidFill>
            <a:schemeClr val="tx1"/>
          </a:solidFill>
          <a:latin typeface="+mn-lt"/>
          <a:ea typeface="+mn-ea"/>
          <a:cs typeface="+mn-cs"/>
          <a:sym typeface="Helvetica Neue" charset="0"/>
        </a:defRPr>
      </a:lvl6pPr>
      <a:lvl7pPr marL="1930400" indent="-1016000" algn="l" rtl="0" fontAlgn="base">
        <a:spcBef>
          <a:spcPct val="0"/>
        </a:spcBef>
        <a:spcAft>
          <a:spcPct val="0"/>
        </a:spcAft>
        <a:defRPr sz="2400">
          <a:solidFill>
            <a:schemeClr val="tx1"/>
          </a:solidFill>
          <a:latin typeface="+mn-lt"/>
          <a:ea typeface="+mn-ea"/>
          <a:cs typeface="+mn-cs"/>
          <a:sym typeface="Helvetica Neue" charset="0"/>
        </a:defRPr>
      </a:lvl7pPr>
      <a:lvl8pPr marL="2387600" indent="-1016000" algn="l" rtl="0" fontAlgn="base">
        <a:spcBef>
          <a:spcPct val="0"/>
        </a:spcBef>
        <a:spcAft>
          <a:spcPct val="0"/>
        </a:spcAft>
        <a:defRPr sz="2400">
          <a:solidFill>
            <a:schemeClr val="tx1"/>
          </a:solidFill>
          <a:latin typeface="+mn-lt"/>
          <a:ea typeface="+mn-ea"/>
          <a:cs typeface="+mn-cs"/>
          <a:sym typeface="Helvetica Neue" charset="0"/>
        </a:defRPr>
      </a:lvl8pPr>
      <a:lvl9pPr marL="2844800" indent="-1016000" algn="l" rtl="0" fontAlgn="base">
        <a:spcBef>
          <a:spcPct val="0"/>
        </a:spcBef>
        <a:spcAft>
          <a:spcPct val="0"/>
        </a:spcAft>
        <a:defRPr sz="2400">
          <a:solidFill>
            <a:schemeClr val="tx1"/>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bwMode="auto">
          <a:xfrm>
            <a:off x="711200" y="254000"/>
            <a:ext cx="11760200" cy="1003300"/>
          </a:xfrm>
          <a:prstGeom prst="rect">
            <a:avLst/>
          </a:prstGeom>
          <a:noFill/>
          <a:ln w="12700">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6147" name="Rectangle 2"/>
          <p:cNvSpPr>
            <a:spLocks noGrp="1" noChangeArrowheads="1"/>
          </p:cNvSpPr>
          <p:nvPr>
            <p:ph type="body" idx="1"/>
          </p:nvPr>
        </p:nvSpPr>
        <p:spPr bwMode="auto">
          <a:xfrm>
            <a:off x="711200" y="1612900"/>
            <a:ext cx="11760200" cy="7162800"/>
          </a:xfrm>
          <a:prstGeom prst="rect">
            <a:avLst/>
          </a:prstGeom>
          <a:noFill/>
          <a:ln w="12700">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Light" charset="0"/>
              </a:rPr>
              <a:t>Click to edit Master text styles</a:t>
            </a:r>
          </a:p>
          <a:p>
            <a:pPr lvl="1"/>
            <a:r>
              <a:rPr lang="en-US" smtClean="0">
                <a:sym typeface="Helvetica Neue Light" charset="0"/>
              </a:rPr>
              <a:t>Second level</a:t>
            </a:r>
          </a:p>
          <a:p>
            <a:pPr lvl="2"/>
            <a:r>
              <a:rPr lang="en-US" smtClean="0">
                <a:sym typeface="Helvetica Neue Light" charset="0"/>
              </a:rPr>
              <a:t>Third level</a:t>
            </a:r>
          </a:p>
          <a:p>
            <a:pPr lvl="3"/>
            <a:r>
              <a:rPr lang="en-US" smtClean="0">
                <a:sym typeface="Helvetica Neue Light" charset="0"/>
              </a:rPr>
              <a:t>Fourth level</a:t>
            </a:r>
          </a:p>
          <a:p>
            <a:pPr lvl="4"/>
            <a:r>
              <a:rPr lang="en-US" smtClean="0">
                <a:sym typeface="Helvetica Neue Light" charset="0"/>
              </a:rPr>
              <a:t>Fifth level</a:t>
            </a:r>
          </a:p>
        </p:txBody>
      </p:sp>
      <p:sp>
        <p:nvSpPr>
          <p:cNvPr id="2" name="Rectangle 3"/>
          <p:cNvSpPr>
            <a:spLocks/>
          </p:cNvSpPr>
          <p:nvPr/>
        </p:nvSpPr>
        <p:spPr bwMode="auto">
          <a:xfrm>
            <a:off x="723900" y="9258300"/>
            <a:ext cx="9144000" cy="228600"/>
          </a:xfrm>
          <a:prstGeom prst="rect">
            <a:avLst/>
          </a:prstGeom>
          <a:noFill/>
          <a:ln w="12700" cap="flat">
            <a:noFill/>
            <a:miter lim="800000"/>
            <a:headEnd type="none" w="med" len="med"/>
            <a:tailEnd type="none" w="med" len="med"/>
          </a:ln>
        </p:spPr>
        <p:txBody>
          <a:bodyPr lIns="0" tIns="0" rIns="71076" bIns="0"/>
          <a:lstStyle/>
          <a:p>
            <a:pPr marL="69850" algn="l">
              <a:spcBef>
                <a:spcPts val="388"/>
              </a:spcBef>
              <a:defRPr/>
            </a:pPr>
            <a:r>
              <a:rPr lang="en-US" sz="1600" dirty="0" smtClean="0">
                <a:solidFill>
                  <a:srgbClr val="005895"/>
                </a:solidFill>
                <a:latin typeface="Helvetica Neue" charset="0"/>
                <a:sym typeface="Helvetica Neue" charset="0"/>
              </a:rPr>
              <a:t>Arne Kiessling, RIPE 61 </a:t>
            </a:r>
            <a:endParaRPr lang="en-US" sz="1600" dirty="0">
              <a:solidFill>
                <a:srgbClr val="005895"/>
              </a:solidFill>
              <a:latin typeface="Helvetica Neue" charset="0"/>
              <a:sym typeface="Helvetica Neue" charset="0"/>
            </a:endParaRPr>
          </a:p>
        </p:txBody>
      </p:sp>
      <p:pic>
        <p:nvPicPr>
          <p:cNvPr id="6149" name="Picture 4"/>
          <p:cNvPicPr>
            <a:picLocks noChangeAspect="1" noChangeArrowheads="1"/>
          </p:cNvPicPr>
          <p:nvPr/>
        </p:nvPicPr>
        <p:blipFill>
          <a:blip r:embed="rId13"/>
          <a:srcRect/>
          <a:stretch>
            <a:fillRect/>
          </a:stretch>
        </p:blipFill>
        <p:spPr bwMode="auto">
          <a:xfrm>
            <a:off x="10553700" y="8807450"/>
            <a:ext cx="1841500" cy="806450"/>
          </a:xfrm>
          <a:prstGeom prst="rect">
            <a:avLst/>
          </a:prstGeom>
          <a:noFill/>
          <a:ln w="12700">
            <a:noFill/>
            <a:round/>
            <a:headEnd/>
            <a:tailEnd/>
          </a:ln>
        </p:spPr>
      </p:pic>
      <p:sp>
        <p:nvSpPr>
          <p:cNvPr id="3" name="Line 5"/>
          <p:cNvSpPr>
            <a:spLocks noChangeShapeType="1"/>
          </p:cNvSpPr>
          <p:nvPr/>
        </p:nvSpPr>
        <p:spPr bwMode="auto">
          <a:xfrm>
            <a:off x="12398375" y="8877300"/>
            <a:ext cx="3175" cy="604838"/>
          </a:xfrm>
          <a:prstGeom prst="line">
            <a:avLst/>
          </a:prstGeom>
          <a:noFill/>
          <a:ln w="12700" cap="flat">
            <a:solidFill>
              <a:srgbClr val="005895"/>
            </a:solidFill>
            <a:prstDash val="solid"/>
            <a:round/>
            <a:headEnd type="none" w="med" len="med"/>
            <a:tailEnd type="none" w="med" len="med"/>
          </a:ln>
        </p:spPr>
        <p:txBody>
          <a:bodyPr lIns="0" tIns="0" rIns="0" bIns="0"/>
          <a:lstStyle/>
          <a:p>
            <a:pPr>
              <a:defRPr/>
            </a:pPr>
            <a:endParaRPr lang="en-US" dirty="0"/>
          </a:p>
        </p:txBody>
      </p:sp>
      <p:sp>
        <p:nvSpPr>
          <p:cNvPr id="2054" name="Line 6"/>
          <p:cNvSpPr>
            <a:spLocks noChangeShapeType="1"/>
          </p:cNvSpPr>
          <p:nvPr/>
        </p:nvSpPr>
        <p:spPr bwMode="auto">
          <a:xfrm>
            <a:off x="736600" y="1244600"/>
            <a:ext cx="12268200" cy="0"/>
          </a:xfrm>
          <a:prstGeom prst="line">
            <a:avLst/>
          </a:prstGeom>
          <a:noFill/>
          <a:ln w="25400" cap="flat">
            <a:solidFill>
              <a:srgbClr val="005895"/>
            </a:solidFill>
            <a:prstDash val="solid"/>
            <a:round/>
            <a:headEnd type="none" w="med" len="med"/>
            <a:tailEnd type="none" w="med" len="med"/>
          </a:ln>
        </p:spPr>
        <p:txBody>
          <a:bodyPr lIns="0" tIns="0" rIns="0" bIns="0"/>
          <a:lstStyle/>
          <a:p>
            <a:pPr>
              <a:defRPr/>
            </a:pPr>
            <a:endParaRPr lang="en-US" dirty="0"/>
          </a:p>
        </p:txBody>
      </p:sp>
      <p:sp>
        <p:nvSpPr>
          <p:cNvPr id="2055" name="Text Box 7"/>
          <p:cNvSpPr txBox="1">
            <a:spLocks noGrp="1" noChangeArrowheads="1"/>
          </p:cNvSpPr>
          <p:nvPr>
            <p:ph type="sldNum" sz="quarter" idx="4"/>
          </p:nvPr>
        </p:nvSpPr>
        <p:spPr bwMode="auto">
          <a:xfrm>
            <a:off x="12433300" y="9207500"/>
            <a:ext cx="341313" cy="3302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defRPr sz="1600">
                <a:solidFill>
                  <a:schemeClr val="tx1"/>
                </a:solidFill>
                <a:latin typeface="Helvetica Neue" charset="0"/>
                <a:sym typeface="Helvetica Neue" charset="0"/>
              </a:defRPr>
            </a:lvl1pPr>
          </a:lstStyle>
          <a:p>
            <a:pPr>
              <a:defRPr/>
            </a:pPr>
            <a:fld id="{3BC14C10-C87A-4286-988F-895CB65B664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hf hdr="0" ftr="0" dt="0"/>
  <p:txStyles>
    <p:titleStyle>
      <a:lvl1pPr algn="l" rtl="0" eaLnBrk="0" fontAlgn="base" hangingPunct="0">
        <a:spcBef>
          <a:spcPct val="0"/>
        </a:spcBef>
        <a:spcAft>
          <a:spcPct val="0"/>
        </a:spcAft>
        <a:defRPr sz="50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5000">
          <a:solidFill>
            <a:schemeClr val="tx1"/>
          </a:solidFill>
          <a:latin typeface="Helvetica Neue Light" charset="0"/>
          <a:ea typeface="ヒラギノ角ゴ ProN W3" charset="-128"/>
          <a:cs typeface="ヒラギノ角ゴ ProN W3" charset="-128"/>
          <a:sym typeface="Helvetica Neue Light" charset="0"/>
        </a:defRPr>
      </a:lvl2pPr>
      <a:lvl3pPr algn="l" rtl="0" eaLnBrk="0" fontAlgn="base" hangingPunct="0">
        <a:spcBef>
          <a:spcPct val="0"/>
        </a:spcBef>
        <a:spcAft>
          <a:spcPct val="0"/>
        </a:spcAft>
        <a:defRPr sz="5000">
          <a:solidFill>
            <a:schemeClr val="tx1"/>
          </a:solidFill>
          <a:latin typeface="Helvetica Neue Light" charset="0"/>
          <a:ea typeface="ヒラギノ角ゴ ProN W3" charset="-128"/>
          <a:cs typeface="ヒラギノ角ゴ ProN W3" charset="-128"/>
          <a:sym typeface="Helvetica Neue Light" charset="0"/>
        </a:defRPr>
      </a:lvl3pPr>
      <a:lvl4pPr algn="l" rtl="0" eaLnBrk="0" fontAlgn="base" hangingPunct="0">
        <a:spcBef>
          <a:spcPct val="0"/>
        </a:spcBef>
        <a:spcAft>
          <a:spcPct val="0"/>
        </a:spcAft>
        <a:defRPr sz="5000">
          <a:solidFill>
            <a:schemeClr val="tx1"/>
          </a:solidFill>
          <a:latin typeface="Helvetica Neue Light" charset="0"/>
          <a:ea typeface="ヒラギノ角ゴ ProN W3" charset="-128"/>
          <a:cs typeface="ヒラギノ角ゴ ProN W3" charset="-128"/>
          <a:sym typeface="Helvetica Neue Light" charset="0"/>
        </a:defRPr>
      </a:lvl4pPr>
      <a:lvl5pPr algn="l" rtl="0" eaLnBrk="0" fontAlgn="base" hangingPunct="0">
        <a:spcBef>
          <a:spcPct val="0"/>
        </a:spcBef>
        <a:spcAft>
          <a:spcPct val="0"/>
        </a:spcAft>
        <a:defRPr sz="5000">
          <a:solidFill>
            <a:schemeClr val="tx1"/>
          </a:solidFill>
          <a:latin typeface="Helvetica Neue Light" charset="0"/>
          <a:ea typeface="ヒラギノ角ゴ ProN W3" charset="-128"/>
          <a:cs typeface="ヒラギノ角ゴ ProN W3" charset="-128"/>
          <a:sym typeface="Helvetica Neue Light" charset="0"/>
        </a:defRPr>
      </a:lvl5pPr>
      <a:lvl6pPr marL="457200" algn="l" rtl="0" fontAlgn="base">
        <a:spcBef>
          <a:spcPct val="0"/>
        </a:spcBef>
        <a:spcAft>
          <a:spcPct val="0"/>
        </a:spcAft>
        <a:defRPr sz="5000">
          <a:solidFill>
            <a:schemeClr val="tx1"/>
          </a:solidFill>
          <a:latin typeface="Helvetica Neue Light" charset="0"/>
          <a:ea typeface="ヒラギノ角ゴ ProN W3" charset="-128"/>
          <a:cs typeface="ヒラギノ角ゴ ProN W3" charset="-128"/>
          <a:sym typeface="Helvetica Neue Light" charset="0"/>
        </a:defRPr>
      </a:lvl6pPr>
      <a:lvl7pPr marL="914400" algn="l" rtl="0" fontAlgn="base">
        <a:spcBef>
          <a:spcPct val="0"/>
        </a:spcBef>
        <a:spcAft>
          <a:spcPct val="0"/>
        </a:spcAft>
        <a:defRPr sz="5000">
          <a:solidFill>
            <a:schemeClr val="tx1"/>
          </a:solidFill>
          <a:latin typeface="Helvetica Neue Light" charset="0"/>
          <a:ea typeface="ヒラギノ角ゴ ProN W3" charset="-128"/>
          <a:cs typeface="ヒラギノ角ゴ ProN W3" charset="-128"/>
          <a:sym typeface="Helvetica Neue Light" charset="0"/>
        </a:defRPr>
      </a:lvl7pPr>
      <a:lvl8pPr marL="1371600" algn="l" rtl="0" fontAlgn="base">
        <a:spcBef>
          <a:spcPct val="0"/>
        </a:spcBef>
        <a:spcAft>
          <a:spcPct val="0"/>
        </a:spcAft>
        <a:defRPr sz="5000">
          <a:solidFill>
            <a:schemeClr val="tx1"/>
          </a:solidFill>
          <a:latin typeface="Helvetica Neue Light" charset="0"/>
          <a:ea typeface="ヒラギノ角ゴ ProN W3" charset="-128"/>
          <a:cs typeface="ヒラギノ角ゴ ProN W3" charset="-128"/>
          <a:sym typeface="Helvetica Neue Light" charset="0"/>
        </a:defRPr>
      </a:lvl8pPr>
      <a:lvl9pPr marL="1828800" algn="l" rtl="0" fontAlgn="base">
        <a:spcBef>
          <a:spcPct val="0"/>
        </a:spcBef>
        <a:spcAft>
          <a:spcPct val="0"/>
        </a:spcAft>
        <a:defRPr sz="5000">
          <a:solidFill>
            <a:schemeClr val="tx1"/>
          </a:solidFill>
          <a:latin typeface="Helvetica Neue Light" charset="0"/>
          <a:ea typeface="ヒラギノ角ゴ ProN W3" charset="-128"/>
          <a:cs typeface="ヒラギノ角ゴ ProN W3" charset="-128"/>
          <a:sym typeface="Helvetica Neue Light" charset="0"/>
        </a:defRPr>
      </a:lvl9pPr>
    </p:titleStyle>
    <p:bodyStyle>
      <a:lvl1pPr marL="381000" indent="-381000" algn="l" rtl="0" eaLnBrk="0" fontAlgn="base" hangingPunct="0">
        <a:lnSpc>
          <a:spcPct val="120000"/>
        </a:lnSpc>
        <a:spcBef>
          <a:spcPts val="700"/>
        </a:spcBef>
        <a:spcAft>
          <a:spcPct val="0"/>
        </a:spcAft>
        <a:buClr>
          <a:srgbClr val="005894"/>
        </a:buClr>
        <a:buSzPct val="69000"/>
        <a:buFont typeface="Helvetica Neue Light" charset="0"/>
        <a:buChar char="•"/>
        <a:defRPr sz="4200">
          <a:solidFill>
            <a:schemeClr val="tx1"/>
          </a:solidFill>
          <a:latin typeface="+mn-lt"/>
          <a:ea typeface="+mn-ea"/>
          <a:cs typeface="+mn-cs"/>
          <a:sym typeface="Helvetica Neue Light" charset="0"/>
        </a:defRPr>
      </a:lvl1pPr>
      <a:lvl2pPr marL="774700" indent="-254000" algn="l" rtl="0" eaLnBrk="0" fontAlgn="base" hangingPunct="0">
        <a:lnSpc>
          <a:spcPct val="120000"/>
        </a:lnSpc>
        <a:spcBef>
          <a:spcPts val="700"/>
        </a:spcBef>
        <a:spcAft>
          <a:spcPct val="0"/>
        </a:spcAft>
        <a:buClr>
          <a:srgbClr val="005894"/>
        </a:buClr>
        <a:buSzPct val="69000"/>
        <a:buFont typeface="Helvetica Neue Light" charset="0"/>
        <a:buChar char="–"/>
        <a:defRPr sz="3600">
          <a:solidFill>
            <a:schemeClr val="tx1"/>
          </a:solidFill>
          <a:latin typeface="+mn-lt"/>
          <a:ea typeface="+mn-ea"/>
          <a:cs typeface="+mn-cs"/>
          <a:sym typeface="Helvetica Neue Light" charset="0"/>
        </a:defRPr>
      </a:lvl2pPr>
      <a:lvl3pPr marL="1346200" indent="-254000" algn="l" rtl="0" eaLnBrk="0" fontAlgn="base" hangingPunct="0">
        <a:lnSpc>
          <a:spcPct val="120000"/>
        </a:lnSpc>
        <a:spcBef>
          <a:spcPts val="700"/>
        </a:spcBef>
        <a:spcAft>
          <a:spcPct val="0"/>
        </a:spcAft>
        <a:buClr>
          <a:srgbClr val="005894"/>
        </a:buClr>
        <a:buSzPct val="69000"/>
        <a:buFont typeface="Helvetica Neue Light" charset="0"/>
        <a:buChar char="–"/>
        <a:defRPr sz="3600">
          <a:solidFill>
            <a:schemeClr val="tx1"/>
          </a:solidFill>
          <a:latin typeface="+mn-lt"/>
          <a:ea typeface="+mn-ea"/>
          <a:cs typeface="+mn-cs"/>
          <a:sym typeface="Helvetica Neue Light" charset="0"/>
        </a:defRPr>
      </a:lvl3pPr>
      <a:lvl4pPr marL="1917700" indent="-254000" algn="l" rtl="0" eaLnBrk="0" fontAlgn="base" hangingPunct="0">
        <a:lnSpc>
          <a:spcPct val="120000"/>
        </a:lnSpc>
        <a:spcBef>
          <a:spcPts val="700"/>
        </a:spcBef>
        <a:spcAft>
          <a:spcPct val="0"/>
        </a:spcAft>
        <a:buClr>
          <a:srgbClr val="005894"/>
        </a:buClr>
        <a:buSzPct val="69000"/>
        <a:buFont typeface="Helvetica Neue Light" charset="0"/>
        <a:buChar char="–"/>
        <a:defRPr sz="3600">
          <a:solidFill>
            <a:schemeClr val="tx1"/>
          </a:solidFill>
          <a:latin typeface="+mn-lt"/>
          <a:ea typeface="+mn-ea"/>
          <a:cs typeface="+mn-cs"/>
          <a:sym typeface="Helvetica Neue Light" charset="0"/>
        </a:defRPr>
      </a:lvl4pPr>
      <a:lvl5pPr marL="2489200" indent="-254000" algn="l" rtl="0" eaLnBrk="0" fontAlgn="base" hangingPunct="0">
        <a:lnSpc>
          <a:spcPct val="120000"/>
        </a:lnSpc>
        <a:spcBef>
          <a:spcPts val="700"/>
        </a:spcBef>
        <a:spcAft>
          <a:spcPct val="0"/>
        </a:spcAft>
        <a:buClr>
          <a:srgbClr val="005894"/>
        </a:buClr>
        <a:buSzPct val="69000"/>
        <a:buFont typeface="Helvetica Neue Light" charset="0"/>
        <a:buChar char="–"/>
        <a:defRPr sz="3600">
          <a:solidFill>
            <a:schemeClr val="tx1"/>
          </a:solidFill>
          <a:latin typeface="+mn-lt"/>
          <a:ea typeface="+mn-ea"/>
          <a:cs typeface="+mn-cs"/>
          <a:sym typeface="Helvetica Neue Light" charset="0"/>
        </a:defRPr>
      </a:lvl5pPr>
      <a:lvl6pPr marL="2946400" indent="-254000" algn="l" rtl="0" fontAlgn="base">
        <a:lnSpc>
          <a:spcPct val="120000"/>
        </a:lnSpc>
        <a:spcBef>
          <a:spcPts val="700"/>
        </a:spcBef>
        <a:spcAft>
          <a:spcPct val="0"/>
        </a:spcAft>
        <a:buClr>
          <a:srgbClr val="005894"/>
        </a:buClr>
        <a:buSzPct val="69000"/>
        <a:buFont typeface="Helvetica Neue Light" charset="0"/>
        <a:buChar char="–"/>
        <a:defRPr sz="3600">
          <a:solidFill>
            <a:schemeClr val="tx1"/>
          </a:solidFill>
          <a:latin typeface="+mn-lt"/>
          <a:ea typeface="+mn-ea"/>
          <a:cs typeface="+mn-cs"/>
          <a:sym typeface="Helvetica Neue Light" charset="0"/>
        </a:defRPr>
      </a:lvl6pPr>
      <a:lvl7pPr marL="3403600" indent="-254000" algn="l" rtl="0" fontAlgn="base">
        <a:lnSpc>
          <a:spcPct val="120000"/>
        </a:lnSpc>
        <a:spcBef>
          <a:spcPts val="700"/>
        </a:spcBef>
        <a:spcAft>
          <a:spcPct val="0"/>
        </a:spcAft>
        <a:buClr>
          <a:srgbClr val="005894"/>
        </a:buClr>
        <a:buSzPct val="69000"/>
        <a:buFont typeface="Helvetica Neue Light" charset="0"/>
        <a:buChar char="–"/>
        <a:defRPr sz="3600">
          <a:solidFill>
            <a:schemeClr val="tx1"/>
          </a:solidFill>
          <a:latin typeface="+mn-lt"/>
          <a:ea typeface="+mn-ea"/>
          <a:cs typeface="+mn-cs"/>
          <a:sym typeface="Helvetica Neue Light" charset="0"/>
        </a:defRPr>
      </a:lvl7pPr>
      <a:lvl8pPr marL="3860800" indent="-254000" algn="l" rtl="0" fontAlgn="base">
        <a:lnSpc>
          <a:spcPct val="120000"/>
        </a:lnSpc>
        <a:spcBef>
          <a:spcPts val="700"/>
        </a:spcBef>
        <a:spcAft>
          <a:spcPct val="0"/>
        </a:spcAft>
        <a:buClr>
          <a:srgbClr val="005894"/>
        </a:buClr>
        <a:buSzPct val="69000"/>
        <a:buFont typeface="Helvetica Neue Light" charset="0"/>
        <a:buChar char="–"/>
        <a:defRPr sz="3600">
          <a:solidFill>
            <a:schemeClr val="tx1"/>
          </a:solidFill>
          <a:latin typeface="+mn-lt"/>
          <a:ea typeface="+mn-ea"/>
          <a:cs typeface="+mn-cs"/>
          <a:sym typeface="Helvetica Neue Light" charset="0"/>
        </a:defRPr>
      </a:lvl8pPr>
      <a:lvl9pPr marL="4318000" indent="-254000" algn="l" rtl="0" fontAlgn="base">
        <a:lnSpc>
          <a:spcPct val="120000"/>
        </a:lnSpc>
        <a:spcBef>
          <a:spcPts val="700"/>
        </a:spcBef>
        <a:spcAft>
          <a:spcPct val="0"/>
        </a:spcAft>
        <a:buClr>
          <a:srgbClr val="005894"/>
        </a:buClr>
        <a:buSzPct val="69000"/>
        <a:buFont typeface="Helvetica Neue Light" charset="0"/>
        <a:buChar char="–"/>
        <a:defRPr sz="3600">
          <a:solidFill>
            <a:schemeClr val="tx1"/>
          </a:solidFill>
          <a:latin typeface="+mn-lt"/>
          <a:ea typeface="+mn-ea"/>
          <a:cs typeface="+mn-cs"/>
          <a:sym typeface="Helvetica Neue Light"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pic>
        <p:nvPicPr>
          <p:cNvPr id="7170" name="Picture 1"/>
          <p:cNvPicPr>
            <a:picLocks noChangeArrowheads="1"/>
          </p:cNvPicPr>
          <p:nvPr/>
        </p:nvPicPr>
        <p:blipFill>
          <a:blip r:embed="rId13"/>
          <a:srcRect/>
          <a:stretch>
            <a:fillRect/>
          </a:stretch>
        </p:blipFill>
        <p:spPr bwMode="auto">
          <a:xfrm>
            <a:off x="6381750" y="1128713"/>
            <a:ext cx="5321300" cy="7480300"/>
          </a:xfrm>
          <a:prstGeom prst="rect">
            <a:avLst/>
          </a:prstGeom>
          <a:noFill/>
          <a:ln w="12700">
            <a:noFill/>
            <a:miter lim="800000"/>
            <a:headEnd/>
            <a:tailEnd/>
          </a:ln>
        </p:spPr>
      </p:pic>
      <p:pic>
        <p:nvPicPr>
          <p:cNvPr id="7171" name="Picture 2"/>
          <p:cNvPicPr>
            <a:picLocks noChangeAspect="1" noChangeArrowheads="1"/>
          </p:cNvPicPr>
          <p:nvPr/>
        </p:nvPicPr>
        <p:blipFill>
          <a:blip r:embed="rId14"/>
          <a:srcRect l="80664" t="87500" r="293" b="520"/>
          <a:stretch>
            <a:fillRect/>
          </a:stretch>
        </p:blipFill>
        <p:spPr bwMode="auto">
          <a:xfrm>
            <a:off x="10490200" y="8534400"/>
            <a:ext cx="2476500" cy="1168400"/>
          </a:xfrm>
          <a:prstGeom prst="rect">
            <a:avLst/>
          </a:prstGeom>
          <a:noFill/>
          <a:ln w="12700">
            <a:noFill/>
            <a:round/>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ctr" rtl="0" eaLnBrk="0" fontAlgn="base" hangingPunct="0">
        <a:spcBef>
          <a:spcPct val="0"/>
        </a:spcBef>
        <a:spcAft>
          <a:spcPct val="0"/>
        </a:spcAft>
        <a:defRPr sz="8400">
          <a:solidFill>
            <a:srgbClr val="000000"/>
          </a:solidFill>
          <a:latin typeface="+mj-lt"/>
          <a:ea typeface="+mj-ea"/>
          <a:cs typeface="+mj-cs"/>
          <a:sym typeface="Gill Sans" charset="0"/>
        </a:defRPr>
      </a:lvl1pPr>
      <a:lvl2pPr algn="ctr" rtl="0" eaLnBrk="0" fontAlgn="base" hangingPunct="0">
        <a:spcBef>
          <a:spcPct val="0"/>
        </a:spcBef>
        <a:spcAft>
          <a:spcPct val="0"/>
        </a:spcAft>
        <a:defRPr sz="8400">
          <a:solidFill>
            <a:srgbClr val="000000"/>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8400">
          <a:solidFill>
            <a:srgbClr val="000000"/>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8400">
          <a:solidFill>
            <a:srgbClr val="000000"/>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8400">
          <a:solidFill>
            <a:srgbClr val="000000"/>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8400">
          <a:solidFill>
            <a:srgbClr val="000000"/>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8400">
          <a:solidFill>
            <a:srgbClr val="000000"/>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8400">
          <a:solidFill>
            <a:srgbClr val="000000"/>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8400">
          <a:solidFill>
            <a:srgbClr val="000000"/>
          </a:solidFill>
          <a:latin typeface="Gill Sans" charset="0"/>
          <a:ea typeface="ヒラギノ角ゴ ProN W3" charset="-128"/>
          <a:cs typeface="ヒラギノ角ゴ ProN W3" charset="-128"/>
          <a:sym typeface="Gill Sans" charset="0"/>
        </a:defRPr>
      </a:lvl9pPr>
    </p:titleStyle>
    <p:bodyStyle>
      <a:lvl1pPr marL="889000" indent="-571500" algn="l" rtl="0" eaLnBrk="0" fontAlgn="base" hangingPunct="0">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1pPr>
      <a:lvl2pPr marL="1333500" indent="-571500" algn="l" rtl="0" eaLnBrk="0" fontAlgn="base" hangingPunct="0">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2pPr>
      <a:lvl3pPr marL="1778000" indent="-571500" algn="l" rtl="0" eaLnBrk="0" fontAlgn="base" hangingPunct="0">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3pPr>
      <a:lvl4pPr marL="2222500" indent="-571500" algn="l" rtl="0" eaLnBrk="0" fontAlgn="base" hangingPunct="0">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4pPr>
      <a:lvl5pPr marL="2667000" indent="-571500" algn="l" rtl="0" eaLnBrk="0" fontAlgn="base" hangingPunct="0">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13.xml"/><Relationship Id="rId3" Type="http://schemas.openxmlformats.org/officeDocument/2006/relationships/oleObject" Target="../embeddings/Microsoft_Excel_97_-_2004_Worksheet1.xls"/></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vmlDrawing" Target="../drawings/vmlDrawing2.vml"/><Relationship Id="rId2" Type="http://schemas.openxmlformats.org/officeDocument/2006/relationships/slideLayout" Target="../slideLayouts/slideLayout13.xml"/><Relationship Id="rId3" Type="http://schemas.openxmlformats.org/officeDocument/2006/relationships/oleObject" Target="../embeddings/Microsoft_Excel_97_-_2004_Worksheet2.xls"/></Relationships>
</file>

<file path=ppt/slides/_rels/slide6.xml.rels><?xml version="1.0" encoding="UTF-8" standalone="yes"?>
<Relationships xmlns="http://schemas.openxmlformats.org/package/2006/relationships"><Relationship Id="rId1" Type="http://schemas.openxmlformats.org/officeDocument/2006/relationships/vmlDrawing" Target="../drawings/vmlDrawing3.vml"/><Relationship Id="rId2" Type="http://schemas.openxmlformats.org/officeDocument/2006/relationships/slideLayout" Target="../slideLayouts/slideLayout13.xml"/><Relationship Id="rId3" Type="http://schemas.openxmlformats.org/officeDocument/2006/relationships/oleObject" Target="../embeddings/Microsoft_Excel_97_-_2004_Worksheet3.xls"/></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vmlDrawing" Target="../drawings/vmlDrawing4.vml"/><Relationship Id="rId2" Type="http://schemas.openxmlformats.org/officeDocument/2006/relationships/slideLayout" Target="../slideLayouts/slideLayout13.xml"/><Relationship Id="rId3" Type="http://schemas.openxmlformats.org/officeDocument/2006/relationships/oleObject" Target="../embeddings/Microsoft_Excel_97_-_2004_Worksheet4.xls"/></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p:txBody>
          <a:bodyPr/>
          <a:lstStyle/>
          <a:p>
            <a:pPr eaLnBrk="1" hangingPunct="1"/>
            <a:r>
              <a:rPr lang="en-GB" sz="4000" b="1" dirty="0" smtClean="0"/>
              <a:t>Contractual Relationship Requirement for End Users</a:t>
            </a:r>
            <a:endParaRPr lang="en-US" sz="4000" dirty="0" smtClean="0"/>
          </a:p>
        </p:txBody>
      </p:sp>
      <p:sp>
        <p:nvSpPr>
          <p:cNvPr id="8195" name="Rectangle 2"/>
          <p:cNvSpPr>
            <a:spLocks noGrp="1" noChangeArrowheads="1"/>
          </p:cNvSpPr>
          <p:nvPr>
            <p:ph type="body" idx="1"/>
          </p:nvPr>
        </p:nvSpPr>
        <p:spPr/>
        <p:txBody>
          <a:bodyPr/>
          <a:lstStyle/>
          <a:p>
            <a:r>
              <a:rPr lang="en-US" dirty="0" smtClean="0"/>
              <a:t>Implementation update policy proposal 2007-01</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Phase Three - Process</a:t>
            </a:r>
            <a:endParaRPr lang="en-US" sz="4000" dirty="0"/>
          </a:p>
        </p:txBody>
      </p:sp>
      <p:sp>
        <p:nvSpPr>
          <p:cNvPr id="3" name="Content Placeholder 2"/>
          <p:cNvSpPr>
            <a:spLocks noGrp="1"/>
          </p:cNvSpPr>
          <p:nvPr>
            <p:ph idx="1"/>
          </p:nvPr>
        </p:nvSpPr>
        <p:spPr/>
        <p:txBody>
          <a:bodyPr/>
          <a:lstStyle/>
          <a:p>
            <a:r>
              <a:rPr lang="en-US" sz="3200" dirty="0" smtClean="0"/>
              <a:t>Contacting End User in batches, prioritised by resource visibility in global routing table</a:t>
            </a:r>
          </a:p>
          <a:p>
            <a:r>
              <a:rPr lang="en-US" sz="3200" dirty="0" smtClean="0"/>
              <a:t>Resource visibility: current, recent (&lt; 12 months), old (&gt; 12 months)</a:t>
            </a:r>
          </a:p>
          <a:p>
            <a:r>
              <a:rPr lang="en-US" sz="3200" dirty="0" smtClean="0"/>
              <a:t>End Users will be directed to an online form to provide feedback regarding resource usage, holdership etc.</a:t>
            </a:r>
          </a:p>
          <a:p>
            <a:r>
              <a:rPr lang="en-US" sz="3200" dirty="0" smtClean="0"/>
              <a:t>Monitoring activity on online forms and keeping logs</a:t>
            </a:r>
          </a:p>
          <a:p>
            <a:r>
              <a:rPr lang="en-US" sz="3200" dirty="0" smtClean="0"/>
              <a:t>Manual follow-up by RIPE NCC</a:t>
            </a:r>
          </a:p>
        </p:txBody>
      </p:sp>
      <p:sp>
        <p:nvSpPr>
          <p:cNvPr id="4" name="Slide Number Placeholder 3"/>
          <p:cNvSpPr>
            <a:spLocks noGrp="1"/>
          </p:cNvSpPr>
          <p:nvPr>
            <p:ph type="sldNum" sz="quarter" idx="10"/>
          </p:nvPr>
        </p:nvSpPr>
        <p:spPr/>
        <p:txBody>
          <a:bodyPr/>
          <a:lstStyle/>
          <a:p>
            <a:pPr>
              <a:defRPr/>
            </a:pPr>
            <a:fld id="{CDFEC544-9BDB-4EFB-A970-5DBEBBBD94B1}" type="slidenum">
              <a:rPr lang="en-US" smtClean="0"/>
              <a:pPr>
                <a:defRPr/>
              </a:pPr>
              <a:t>10</a:t>
            </a:fld>
            <a:endParaRPr 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Phase Three – Resource de-registration</a:t>
            </a:r>
            <a:endParaRPr lang="en-US" sz="4000" dirty="0"/>
          </a:p>
        </p:txBody>
      </p:sp>
      <p:sp>
        <p:nvSpPr>
          <p:cNvPr id="3" name="Content Placeholder 2"/>
          <p:cNvSpPr>
            <a:spLocks noGrp="1"/>
          </p:cNvSpPr>
          <p:nvPr>
            <p:ph idx="1"/>
          </p:nvPr>
        </p:nvSpPr>
        <p:spPr/>
        <p:txBody>
          <a:bodyPr/>
          <a:lstStyle/>
          <a:p>
            <a:r>
              <a:rPr lang="en-US" sz="3200" dirty="0" smtClean="0"/>
              <a:t>3 months after initially contacting the End User, de-registration procedure will start if there is no response from End User</a:t>
            </a:r>
          </a:p>
          <a:p>
            <a:pPr>
              <a:buNone/>
            </a:pPr>
            <a:endParaRPr lang="en-US" sz="3200" dirty="0" smtClean="0"/>
          </a:p>
          <a:p>
            <a:r>
              <a:rPr lang="en-US" sz="3200" dirty="0" smtClean="0"/>
              <a:t>No contract three months after response </a:t>
            </a:r>
            <a:r>
              <a:rPr lang="en-US" sz="3200" dirty="0" smtClean="0">
                <a:sym typeface="Wingdings" pitchFamily="2" charset="2"/>
              </a:rPr>
              <a:t> </a:t>
            </a:r>
            <a:r>
              <a:rPr lang="en-US" sz="3200" dirty="0" smtClean="0"/>
              <a:t>de-registration procedure starts</a:t>
            </a:r>
          </a:p>
          <a:p>
            <a:pPr>
              <a:buNone/>
            </a:pPr>
            <a:endParaRPr lang="en-US" sz="3200" dirty="0" smtClean="0"/>
          </a:p>
          <a:p>
            <a:pPr algn="ctr">
              <a:buNone/>
            </a:pPr>
            <a:r>
              <a:rPr lang="en-US" sz="3200" dirty="0" smtClean="0"/>
              <a:t>For further questions, remarks or suggestions contact us: </a:t>
            </a:r>
          </a:p>
          <a:p>
            <a:pPr algn="ctr">
              <a:buNone/>
            </a:pPr>
            <a:endParaRPr lang="en-US" sz="3200" dirty="0" smtClean="0"/>
          </a:p>
          <a:p>
            <a:pPr algn="ctr">
              <a:buNone/>
            </a:pPr>
            <a:r>
              <a:rPr lang="en-US" sz="3200" dirty="0" smtClean="0"/>
              <a:t>&lt;enduser-contract@ripe.net&gt;</a:t>
            </a:r>
          </a:p>
        </p:txBody>
      </p:sp>
      <p:sp>
        <p:nvSpPr>
          <p:cNvPr id="4" name="Slide Number Placeholder 3"/>
          <p:cNvSpPr>
            <a:spLocks noGrp="1"/>
          </p:cNvSpPr>
          <p:nvPr>
            <p:ph type="sldNum" sz="quarter" idx="10"/>
          </p:nvPr>
        </p:nvSpPr>
        <p:spPr/>
        <p:txBody>
          <a:bodyPr/>
          <a:lstStyle/>
          <a:p>
            <a:pPr>
              <a:defRPr/>
            </a:pPr>
            <a:fld id="{CDFEC544-9BDB-4EFB-A970-5DBEBBBD94B1}" type="slidenum">
              <a:rPr lang="en-US" smtClean="0"/>
              <a:pPr>
                <a:defRPr/>
              </a:pPr>
              <a:t>11</a:t>
            </a:fld>
            <a:endParaRPr 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1"/>
          <p:cNvSpPr>
            <a:spLocks/>
          </p:cNvSpPr>
          <p:nvPr/>
        </p:nvSpPr>
        <p:spPr bwMode="auto">
          <a:xfrm>
            <a:off x="525736" y="4156720"/>
            <a:ext cx="6295256" cy="1181100"/>
          </a:xfrm>
          <a:prstGeom prst="rect">
            <a:avLst/>
          </a:prstGeom>
          <a:noFill/>
          <a:ln w="12700">
            <a:noFill/>
            <a:miter lim="800000"/>
            <a:headEnd/>
            <a:tailEnd/>
          </a:ln>
        </p:spPr>
        <p:txBody>
          <a:bodyPr lIns="0" tIns="0" rIns="71076" bIns="0" anchor="ctr"/>
          <a:lstStyle/>
          <a:p>
            <a:pPr marL="69850">
              <a:lnSpc>
                <a:spcPct val="120000"/>
              </a:lnSpc>
              <a:spcBef>
                <a:spcPts val="700"/>
              </a:spcBef>
            </a:pPr>
            <a:endParaRPr lang="en-US" sz="4000" dirty="0" smtClean="0">
              <a:solidFill>
                <a:srgbClr val="005895"/>
              </a:solidFill>
            </a:endParaRPr>
          </a:p>
          <a:p>
            <a:pPr marL="69850">
              <a:lnSpc>
                <a:spcPct val="120000"/>
              </a:lnSpc>
              <a:spcBef>
                <a:spcPts val="700"/>
              </a:spcBef>
            </a:pPr>
            <a:endParaRPr lang="en-US" sz="4000" dirty="0">
              <a:solidFill>
                <a:srgbClr val="005895"/>
              </a:solidFill>
            </a:endParaRPr>
          </a:p>
          <a:p>
            <a:pPr marL="69850">
              <a:lnSpc>
                <a:spcPct val="120000"/>
              </a:lnSpc>
              <a:spcBef>
                <a:spcPts val="700"/>
              </a:spcBef>
            </a:pPr>
            <a:endParaRPr lang="en-US" sz="4000" dirty="0" smtClean="0">
              <a:solidFill>
                <a:srgbClr val="005895"/>
              </a:solidFill>
            </a:endParaRPr>
          </a:p>
          <a:p>
            <a:pPr marL="69850">
              <a:lnSpc>
                <a:spcPct val="120000"/>
              </a:lnSpc>
              <a:spcBef>
                <a:spcPts val="700"/>
              </a:spcBef>
            </a:pPr>
            <a:endParaRPr lang="en-US" sz="4000" dirty="0">
              <a:solidFill>
                <a:srgbClr val="005895"/>
              </a:solidFill>
            </a:endParaRPr>
          </a:p>
          <a:p>
            <a:pPr marL="69850">
              <a:lnSpc>
                <a:spcPct val="120000"/>
              </a:lnSpc>
              <a:spcBef>
                <a:spcPts val="700"/>
              </a:spcBef>
            </a:pPr>
            <a:r>
              <a:rPr lang="en-US" sz="7200" dirty="0" smtClean="0">
                <a:solidFill>
                  <a:srgbClr val="005895"/>
                </a:solidFill>
              </a:rPr>
              <a:t>Questions?</a:t>
            </a:r>
          </a:p>
          <a:p>
            <a:pPr marL="69850">
              <a:lnSpc>
                <a:spcPct val="120000"/>
              </a:lnSpc>
              <a:spcBef>
                <a:spcPts val="700"/>
              </a:spcBef>
            </a:pPr>
            <a:endParaRPr lang="en-US" sz="7200" dirty="0">
              <a:solidFill>
                <a:srgbClr val="005895"/>
              </a:solidFill>
            </a:endParaRPr>
          </a:p>
          <a:p>
            <a:pPr marL="69850">
              <a:lnSpc>
                <a:spcPct val="120000"/>
              </a:lnSpc>
              <a:spcBef>
                <a:spcPts val="700"/>
              </a:spcBef>
            </a:pPr>
            <a:endParaRPr lang="en-US" sz="4000" dirty="0" smtClean="0">
              <a:solidFill>
                <a:srgbClr val="005895"/>
              </a:solidFill>
            </a:endParaRPr>
          </a:p>
          <a:p>
            <a:pPr marL="69850">
              <a:lnSpc>
                <a:spcPct val="120000"/>
              </a:lnSpc>
              <a:spcBef>
                <a:spcPts val="700"/>
              </a:spcBef>
            </a:pPr>
            <a:endParaRPr lang="en-US" sz="7200" dirty="0">
              <a:solidFill>
                <a:srgbClr val="005895"/>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ADB8BF8D-E87F-4B3B-A7D2-F80FAB8CE32D}" type="slidenum">
              <a:rPr lang="en-US" smtClean="0"/>
              <a:pPr/>
              <a:t>2</a:t>
            </a:fld>
            <a:endParaRPr lang="en-US" dirty="0" smtClean="0"/>
          </a:p>
        </p:txBody>
      </p:sp>
      <p:sp>
        <p:nvSpPr>
          <p:cNvPr id="9219" name="Rectangle 1"/>
          <p:cNvSpPr>
            <a:spLocks noGrp="1" noChangeArrowheads="1"/>
          </p:cNvSpPr>
          <p:nvPr>
            <p:ph type="title"/>
          </p:nvPr>
        </p:nvSpPr>
        <p:spPr/>
        <p:txBody>
          <a:bodyPr/>
          <a:lstStyle/>
          <a:p>
            <a:pPr eaLnBrk="1" hangingPunct="1"/>
            <a:r>
              <a:rPr lang="en-US" sz="4000" b="1" dirty="0" smtClean="0"/>
              <a:t>Policy Background</a:t>
            </a:r>
            <a:endParaRPr lang="en-US" sz="4000" dirty="0" smtClean="0"/>
          </a:p>
        </p:txBody>
      </p:sp>
      <p:sp>
        <p:nvSpPr>
          <p:cNvPr id="9220" name="Rectangle 2"/>
          <p:cNvSpPr>
            <a:spLocks noGrp="1" noChangeArrowheads="1"/>
          </p:cNvSpPr>
          <p:nvPr>
            <p:ph type="body" idx="1"/>
          </p:nvPr>
        </p:nvSpPr>
        <p:spPr/>
        <p:txBody>
          <a:bodyPr/>
          <a:lstStyle/>
          <a:p>
            <a:pPr eaLnBrk="1" hangingPunct="1"/>
            <a:r>
              <a:rPr lang="en-GB" sz="3200" dirty="0" smtClean="0"/>
              <a:t>“The intention of this policy document is to ensure that the RIPE NCC (…) can confirm that the End User exists, continues to exist and that they continue to fulfil their obligations to comply with the original assignment conditions.”</a:t>
            </a:r>
          </a:p>
          <a:p>
            <a:pPr eaLnBrk="1" hangingPunct="1"/>
            <a:endParaRPr lang="en-US" dirty="0" smtClean="0"/>
          </a:p>
          <a:p>
            <a:r>
              <a:rPr lang="en-US" sz="3200" dirty="0" smtClean="0"/>
              <a:t>Phase One (new assignments):</a:t>
            </a:r>
          </a:p>
          <a:p>
            <a:pPr>
              <a:buFont typeface="Helvetica Neue Light" charset="0"/>
              <a:buNone/>
            </a:pPr>
            <a:r>
              <a:rPr lang="en-US" sz="3200" dirty="0" smtClean="0"/>
              <a:t>	- Implemented 3 March 2009</a:t>
            </a:r>
          </a:p>
          <a:p>
            <a:pPr eaLnBrk="1" hangingPunct="1">
              <a:buFont typeface="Helvetica Neue Light" charset="0"/>
              <a:buNone/>
            </a:pPr>
            <a:r>
              <a:rPr lang="en-US" sz="3200" dirty="0" smtClean="0"/>
              <a:t>	- 7624 </a:t>
            </a:r>
            <a:r>
              <a:rPr lang="en-GB" sz="3200" dirty="0" smtClean="0"/>
              <a:t>independent Internet resources assigned under the new policy since then</a:t>
            </a:r>
          </a:p>
        </p:txBody>
      </p:sp>
    </p:spTree>
  </p:cSld>
  <p:clrMapOvr>
    <a:masterClrMapping/>
  </p:clrMapOvr>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lstStyle/>
          <a:p>
            <a:r>
              <a:rPr lang="en-US" sz="4000" dirty="0" smtClean="0"/>
              <a:t>Resources Assigned Under the New Policy</a:t>
            </a:r>
          </a:p>
        </p:txBody>
      </p:sp>
      <p:sp>
        <p:nvSpPr>
          <p:cNvPr id="1028" name="Slide Number Placeholder 3"/>
          <p:cNvSpPr>
            <a:spLocks noGrp="1"/>
          </p:cNvSpPr>
          <p:nvPr>
            <p:ph type="sldNum" sz="quarter" idx="10"/>
          </p:nvPr>
        </p:nvSpPr>
        <p:spPr>
          <a:noFill/>
        </p:spPr>
        <p:txBody>
          <a:bodyPr/>
          <a:lstStyle/>
          <a:p>
            <a:fld id="{6BAD0FDB-955F-48D1-B8DE-FFE1D835B3DB}" type="slidenum">
              <a:rPr lang="en-US" smtClean="0"/>
              <a:pPr/>
              <a:t>3</a:t>
            </a:fld>
            <a:endParaRPr lang="en-US" dirty="0" smtClean="0"/>
          </a:p>
        </p:txBody>
      </p:sp>
      <p:graphicFrame>
        <p:nvGraphicFramePr>
          <p:cNvPr id="1026" name="Object 11"/>
          <p:cNvGraphicFramePr>
            <a:graphicFrameLocks noChangeAspect="1"/>
          </p:cNvGraphicFramePr>
          <p:nvPr/>
        </p:nvGraphicFramePr>
        <p:xfrm>
          <a:off x="1822450" y="1997075"/>
          <a:ext cx="9401175" cy="6172200"/>
        </p:xfrm>
        <a:graphic>
          <a:graphicData uri="http://schemas.openxmlformats.org/presentationml/2006/ole">
            <p:oleObj spid="_x0000_s1026" name="Worksheet" r:id="rId3" imgW="6794500" imgH="5346700" progId="Excel.Sheet.8">
              <p:embed/>
            </p:oleObj>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4000" dirty="0" smtClean="0"/>
              <a:t>Phase Two - Existing Assignments</a:t>
            </a:r>
          </a:p>
        </p:txBody>
      </p:sp>
      <p:sp>
        <p:nvSpPr>
          <p:cNvPr id="10243" name="Content Placeholder 2"/>
          <p:cNvSpPr>
            <a:spLocks noGrp="1"/>
          </p:cNvSpPr>
          <p:nvPr>
            <p:ph idx="1"/>
          </p:nvPr>
        </p:nvSpPr>
        <p:spPr/>
        <p:txBody>
          <a:bodyPr/>
          <a:lstStyle/>
          <a:p>
            <a:r>
              <a:rPr lang="en-GB" sz="3200" dirty="0" smtClean="0"/>
              <a:t>“(..) a contractual relationship must be put in place  for End Users of provider independent number  resources which were previously assigned (..)”</a:t>
            </a:r>
          </a:p>
          <a:p>
            <a:endParaRPr lang="en-GB" sz="3200" dirty="0" smtClean="0"/>
          </a:p>
          <a:p>
            <a:r>
              <a:rPr lang="en-US" sz="3200" dirty="0" smtClean="0"/>
              <a:t>Amount of resources: 26,940</a:t>
            </a:r>
          </a:p>
          <a:p>
            <a:endParaRPr lang="en-US" sz="3200" dirty="0" smtClean="0"/>
          </a:p>
          <a:p>
            <a:r>
              <a:rPr lang="en-US" sz="3200" dirty="0" smtClean="0"/>
              <a:t>Phase Two started in May 2009</a:t>
            </a:r>
          </a:p>
          <a:p>
            <a:pPr>
              <a:buFont typeface="Helvetica Neue Light" charset="0"/>
              <a:buNone/>
            </a:pPr>
            <a:r>
              <a:rPr lang="en-US" sz="3200" dirty="0" smtClean="0"/>
              <a:t>	- Deadline extended several times</a:t>
            </a:r>
          </a:p>
          <a:p>
            <a:pPr>
              <a:buFont typeface="Helvetica Neue Light" charset="0"/>
              <a:buNone/>
            </a:pPr>
            <a:r>
              <a:rPr lang="en-US" sz="3200" dirty="0" smtClean="0"/>
              <a:t>	- Final deadline: 31 December 2010</a:t>
            </a:r>
            <a:endParaRPr lang="en-GB" sz="3200" dirty="0" smtClean="0"/>
          </a:p>
          <a:p>
            <a:endParaRPr lang="en-GB" sz="3200" dirty="0" smtClean="0"/>
          </a:p>
        </p:txBody>
      </p:sp>
      <p:sp>
        <p:nvSpPr>
          <p:cNvPr id="10244" name="Slide Number Placeholder 3"/>
          <p:cNvSpPr>
            <a:spLocks noGrp="1"/>
          </p:cNvSpPr>
          <p:nvPr>
            <p:ph type="sldNum" sz="quarter" idx="10"/>
          </p:nvPr>
        </p:nvSpPr>
        <p:spPr>
          <a:noFill/>
        </p:spPr>
        <p:txBody>
          <a:bodyPr/>
          <a:lstStyle/>
          <a:p>
            <a:fld id="{FFEE04E4-DEBE-4AF2-84F8-B356C2E880F1}" type="slidenum">
              <a:rPr lang="en-US" smtClean="0"/>
              <a:pPr/>
              <a:t>4</a:t>
            </a:fld>
            <a:endParaRPr lang="en-US" dirty="0"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1" name="Title 1"/>
          <p:cNvSpPr>
            <a:spLocks noGrp="1"/>
          </p:cNvSpPr>
          <p:nvPr>
            <p:ph type="title"/>
          </p:nvPr>
        </p:nvSpPr>
        <p:spPr/>
        <p:txBody>
          <a:bodyPr/>
          <a:lstStyle/>
          <a:p>
            <a:r>
              <a:rPr lang="en-US" sz="4000" dirty="0" smtClean="0"/>
              <a:t>Feedback for Resources Covered by Phase Two</a:t>
            </a:r>
          </a:p>
        </p:txBody>
      </p:sp>
      <p:sp>
        <p:nvSpPr>
          <p:cNvPr id="2052" name="Slide Number Placeholder 3"/>
          <p:cNvSpPr>
            <a:spLocks noGrp="1"/>
          </p:cNvSpPr>
          <p:nvPr>
            <p:ph type="sldNum" sz="quarter" idx="10"/>
          </p:nvPr>
        </p:nvSpPr>
        <p:spPr>
          <a:noFill/>
        </p:spPr>
        <p:txBody>
          <a:bodyPr/>
          <a:lstStyle/>
          <a:p>
            <a:fld id="{DE170516-635E-45C4-AC27-DA2223FBB860}" type="slidenum">
              <a:rPr lang="en-US" smtClean="0"/>
              <a:pPr/>
              <a:t>5</a:t>
            </a:fld>
            <a:endParaRPr lang="en-US" dirty="0" smtClean="0"/>
          </a:p>
        </p:txBody>
      </p:sp>
      <p:graphicFrame>
        <p:nvGraphicFramePr>
          <p:cNvPr id="2050" name="Content Placeholder 4"/>
          <p:cNvGraphicFramePr>
            <a:graphicFrameLocks noChangeAspect="1"/>
          </p:cNvGraphicFramePr>
          <p:nvPr>
            <p:ph idx="1"/>
          </p:nvPr>
        </p:nvGraphicFramePr>
        <p:xfrm>
          <a:off x="1890713" y="2108200"/>
          <a:ext cx="9401175" cy="6172200"/>
        </p:xfrm>
        <a:graphic>
          <a:graphicData uri="http://schemas.openxmlformats.org/presentationml/2006/ole">
            <p:oleObj spid="_x0000_s2050" name="Worksheet" r:id="rId3" imgW="6794500" imgH="5346700" progId="Excel.Sheet.8">
              <p:embed/>
            </p:oleObj>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Title 1"/>
          <p:cNvSpPr>
            <a:spLocks noGrp="1"/>
          </p:cNvSpPr>
          <p:nvPr>
            <p:ph type="title"/>
          </p:nvPr>
        </p:nvSpPr>
        <p:spPr/>
        <p:txBody>
          <a:bodyPr/>
          <a:lstStyle/>
          <a:p>
            <a:r>
              <a:rPr lang="en-US" sz="4000" dirty="0" smtClean="0"/>
              <a:t>Phase Two Resource Status</a:t>
            </a:r>
          </a:p>
        </p:txBody>
      </p:sp>
      <p:sp>
        <p:nvSpPr>
          <p:cNvPr id="3076" name="Slide Number Placeholder 3"/>
          <p:cNvSpPr>
            <a:spLocks noGrp="1"/>
          </p:cNvSpPr>
          <p:nvPr>
            <p:ph type="sldNum" sz="quarter" idx="10"/>
          </p:nvPr>
        </p:nvSpPr>
        <p:spPr>
          <a:noFill/>
        </p:spPr>
        <p:txBody>
          <a:bodyPr/>
          <a:lstStyle/>
          <a:p>
            <a:fld id="{126BE987-E987-44CF-B2FF-88AC30A5AEBA}" type="slidenum">
              <a:rPr lang="en-US" smtClean="0"/>
              <a:pPr/>
              <a:t>6</a:t>
            </a:fld>
            <a:endParaRPr lang="en-US" dirty="0" smtClean="0"/>
          </a:p>
        </p:txBody>
      </p:sp>
      <p:graphicFrame>
        <p:nvGraphicFramePr>
          <p:cNvPr id="3074" name="Content Placeholder 4"/>
          <p:cNvGraphicFramePr>
            <a:graphicFrameLocks noChangeAspect="1"/>
          </p:cNvGraphicFramePr>
          <p:nvPr>
            <p:ph idx="1"/>
          </p:nvPr>
        </p:nvGraphicFramePr>
        <p:xfrm>
          <a:off x="1890713" y="2108200"/>
          <a:ext cx="9401175" cy="6172200"/>
        </p:xfrm>
        <a:graphic>
          <a:graphicData uri="http://schemas.openxmlformats.org/presentationml/2006/ole">
            <p:oleObj spid="_x0000_s3074" name="Worksheet" r:id="rId3" imgW="6794500" imgH="5346700" progId="Excel.Sheet.8">
              <p:embed/>
            </p:oleObj>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4000" dirty="0" smtClean="0"/>
              <a:t>Phase Three – “Orphaned Assignments”</a:t>
            </a:r>
          </a:p>
        </p:txBody>
      </p:sp>
      <p:sp>
        <p:nvSpPr>
          <p:cNvPr id="11267" name="Content Placeholder 2"/>
          <p:cNvSpPr>
            <a:spLocks noGrp="1"/>
          </p:cNvSpPr>
          <p:nvPr>
            <p:ph idx="1"/>
          </p:nvPr>
        </p:nvSpPr>
        <p:spPr/>
        <p:txBody>
          <a:bodyPr/>
          <a:lstStyle/>
          <a:p>
            <a:r>
              <a:rPr lang="en-US" sz="3200" dirty="0" smtClean="0"/>
              <a:t>Directly contact End Users that have not entered into a contract with a sponsoring LIR or the RIPE NCC</a:t>
            </a:r>
          </a:p>
          <a:p>
            <a:pPr>
              <a:buNone/>
            </a:pPr>
            <a:endParaRPr lang="en-US" sz="3200" dirty="0" smtClean="0"/>
          </a:p>
          <a:p>
            <a:r>
              <a:rPr lang="en-US" sz="3200" dirty="0" smtClean="0"/>
              <a:t>Draft procedure document sent to RIPE NCC Services WG mailing list and announced on ripe.net in August</a:t>
            </a:r>
          </a:p>
          <a:p>
            <a:endParaRPr lang="en-US" sz="3200" dirty="0" smtClean="0"/>
          </a:p>
          <a:p>
            <a:r>
              <a:rPr lang="en-US" sz="3200" dirty="0" smtClean="0"/>
              <a:t>No comments or feedback received from community yet</a:t>
            </a:r>
          </a:p>
        </p:txBody>
      </p:sp>
      <p:sp>
        <p:nvSpPr>
          <p:cNvPr id="11268" name="Slide Number Placeholder 3"/>
          <p:cNvSpPr>
            <a:spLocks noGrp="1"/>
          </p:cNvSpPr>
          <p:nvPr>
            <p:ph type="sldNum" sz="quarter" idx="10"/>
          </p:nvPr>
        </p:nvSpPr>
        <p:spPr>
          <a:noFill/>
        </p:spPr>
        <p:txBody>
          <a:bodyPr/>
          <a:lstStyle/>
          <a:p>
            <a:fld id="{CF552211-57E2-4563-9D34-933D0DE4F3AF}" type="slidenum">
              <a:rPr lang="en-US" smtClean="0"/>
              <a:pPr/>
              <a:t>7</a:t>
            </a:fld>
            <a:endParaRPr lang="en-US" dirty="0" smtClean="0"/>
          </a:p>
        </p:txBody>
      </p:sp>
    </p:spTree>
  </p:cSld>
  <p:clrMapOvr>
    <a:masterClrMapping/>
  </p:clrMapOvr>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9" name="Title 1"/>
          <p:cNvSpPr>
            <a:spLocks noGrp="1"/>
          </p:cNvSpPr>
          <p:nvPr>
            <p:ph type="title"/>
          </p:nvPr>
        </p:nvSpPr>
        <p:spPr/>
        <p:txBody>
          <a:bodyPr/>
          <a:lstStyle/>
          <a:p>
            <a:r>
              <a:rPr lang="en-US" sz="4000" dirty="0" smtClean="0"/>
              <a:t>Resources to be Considered in Phase Three</a:t>
            </a:r>
          </a:p>
        </p:txBody>
      </p:sp>
      <p:sp>
        <p:nvSpPr>
          <p:cNvPr id="4100" name="Slide Number Placeholder 3"/>
          <p:cNvSpPr>
            <a:spLocks noGrp="1"/>
          </p:cNvSpPr>
          <p:nvPr>
            <p:ph type="sldNum" sz="quarter" idx="10"/>
          </p:nvPr>
        </p:nvSpPr>
        <p:spPr>
          <a:noFill/>
        </p:spPr>
        <p:txBody>
          <a:bodyPr/>
          <a:lstStyle/>
          <a:p>
            <a:fld id="{6535EB6E-3976-4154-98CB-9E322D2D33BA}" type="slidenum">
              <a:rPr lang="en-US" smtClean="0"/>
              <a:pPr/>
              <a:t>8</a:t>
            </a:fld>
            <a:endParaRPr lang="en-US" dirty="0" smtClean="0"/>
          </a:p>
        </p:txBody>
      </p:sp>
      <p:graphicFrame>
        <p:nvGraphicFramePr>
          <p:cNvPr id="4098" name="Content Placeholder 4"/>
          <p:cNvGraphicFramePr>
            <a:graphicFrameLocks noChangeAspect="1"/>
          </p:cNvGraphicFramePr>
          <p:nvPr>
            <p:ph idx="1"/>
          </p:nvPr>
        </p:nvGraphicFramePr>
        <p:xfrm>
          <a:off x="1890713" y="2108200"/>
          <a:ext cx="9401175" cy="6172200"/>
        </p:xfrm>
        <a:graphic>
          <a:graphicData uri="http://schemas.openxmlformats.org/presentationml/2006/ole">
            <p:oleObj spid="_x0000_s4098" name="Worksheet" r:id="rId3" imgW="6794500" imgH="5346700" progId="Excel.Sheet.8">
              <p:embed/>
            </p:oleObj>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4000" dirty="0" smtClean="0"/>
              <a:t>Phase Three – Contact End Users</a:t>
            </a:r>
          </a:p>
        </p:txBody>
      </p:sp>
      <p:sp>
        <p:nvSpPr>
          <p:cNvPr id="12291" name="Content Placeholder 2"/>
          <p:cNvSpPr>
            <a:spLocks noGrp="1"/>
          </p:cNvSpPr>
          <p:nvPr>
            <p:ph idx="1"/>
          </p:nvPr>
        </p:nvSpPr>
        <p:spPr/>
        <p:txBody>
          <a:bodyPr/>
          <a:lstStyle/>
          <a:p>
            <a:r>
              <a:rPr lang="en-US" sz="3200" dirty="0" smtClean="0"/>
              <a:t>“</a:t>
            </a:r>
            <a:r>
              <a:rPr lang="en-GB" sz="3200" dirty="0" smtClean="0"/>
              <a:t>Registration data (range, contact information, status etc.) must be correct at all times (i.e. they have to be maintained).”</a:t>
            </a:r>
            <a:endParaRPr lang="en-US" sz="3200" dirty="0" smtClean="0"/>
          </a:p>
          <a:p>
            <a:endParaRPr lang="en-US" sz="3200" dirty="0" smtClean="0"/>
          </a:p>
          <a:p>
            <a:r>
              <a:rPr lang="en-US" sz="3200" dirty="0" smtClean="0"/>
              <a:t>Contact based on registration data in the RIPE Database using different levels of contact details</a:t>
            </a:r>
          </a:p>
          <a:p>
            <a:endParaRPr lang="en-US" sz="3200" dirty="0" smtClean="0"/>
          </a:p>
          <a:p>
            <a:r>
              <a:rPr lang="en-US" sz="3200" dirty="0" smtClean="0"/>
              <a:t>Contact method: by email</a:t>
            </a:r>
          </a:p>
        </p:txBody>
      </p:sp>
      <p:sp>
        <p:nvSpPr>
          <p:cNvPr id="12292" name="Slide Number Placeholder 3"/>
          <p:cNvSpPr>
            <a:spLocks noGrp="1"/>
          </p:cNvSpPr>
          <p:nvPr>
            <p:ph type="sldNum" sz="quarter" idx="10"/>
          </p:nvPr>
        </p:nvSpPr>
        <p:spPr>
          <a:noFill/>
        </p:spPr>
        <p:txBody>
          <a:bodyPr/>
          <a:lstStyle/>
          <a:p>
            <a:fld id="{DB862645-9329-4E1A-995E-6C80688D3D30}" type="slidenum">
              <a:rPr lang="en-US" smtClean="0"/>
              <a:pPr/>
              <a:t>9</a:t>
            </a:fld>
            <a:endParaRPr lang="en-US" dirty="0" smtClean="0"/>
          </a:p>
        </p:txBody>
      </p:sp>
    </p:spTree>
  </p:cSld>
  <p:clrMapOvr>
    <a:masterClrMapping/>
  </p:clrMapOvr>
  <p:transition/>
</p:sld>
</file>

<file path=ppt/theme/theme1.xml><?xml version="1.0" encoding="utf-8"?>
<a:theme xmlns:a="http://schemas.openxmlformats.org/drawingml/2006/main" name="Title &amp; Subtitle">
  <a:themeElements>
    <a:clrScheme name="">
      <a:dk1>
        <a:srgbClr val="005894"/>
      </a:dk1>
      <a:lt1>
        <a:srgbClr val="FFFFFF"/>
      </a:lt1>
      <a:dk2>
        <a:srgbClr val="000000"/>
      </a:dk2>
      <a:lt2>
        <a:srgbClr val="808080"/>
      </a:lt2>
      <a:accent1>
        <a:srgbClr val="FFFFFF"/>
      </a:accent1>
      <a:accent2>
        <a:srgbClr val="333399"/>
      </a:accent2>
      <a:accent3>
        <a:srgbClr val="FFFFFF"/>
      </a:accent3>
      <a:accent4>
        <a:srgbClr val="004A7E"/>
      </a:accent4>
      <a:accent5>
        <a:srgbClr val="FFFFFF"/>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CD202C"/>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5894"/>
            </a:solidFill>
            <a:effectLst/>
            <a:latin typeface="Helvetica Neue Light" charset="0"/>
            <a:ea typeface="ヒラギノ角ゴ ProN W3" charset="-128"/>
            <a:cs typeface="ヒラギノ角ゴ ProN W3" charset="-128"/>
            <a:sym typeface="Helvetica Neue Light" charset="0"/>
          </a:defRPr>
        </a:defPPr>
      </a:lstStyle>
    </a:spDef>
    <a:lnDef>
      <a:spPr bwMode="auto">
        <a:xfrm>
          <a:off x="0" y="0"/>
          <a:ext cx="1" cy="1"/>
        </a:xfrm>
        <a:custGeom>
          <a:avLst/>
          <a:gdLst/>
          <a:ahLst/>
          <a:cxnLst/>
          <a:rect l="0" t="0" r="0" b="0"/>
          <a:pathLst/>
        </a:custGeom>
        <a:solidFill>
          <a:srgbClr val="FFFFFF"/>
        </a:solidFill>
        <a:ln w="25400" cap="flat" cmpd="sng" algn="ctr">
          <a:solidFill>
            <a:srgbClr val="CD202C"/>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5894"/>
            </a:solidFill>
            <a:effectLst/>
            <a:latin typeface="Helvetica Neue Light" charset="0"/>
            <a:ea typeface="ヒラギノ角ゴ ProN W3" charset="-128"/>
            <a:cs typeface="ヒラギノ角ゴ ProN W3" charset="-128"/>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5894"/>
      </a:dk1>
      <a:lt1>
        <a:srgbClr val="FFFFFF"/>
      </a:lt1>
      <a:dk2>
        <a:srgbClr val="000000"/>
      </a:dk2>
      <a:lt2>
        <a:srgbClr val="808080"/>
      </a:lt2>
      <a:accent1>
        <a:srgbClr val="FFFFFF"/>
      </a:accent1>
      <a:accent2>
        <a:srgbClr val="333399"/>
      </a:accent2>
      <a:accent3>
        <a:srgbClr val="FFFFFF"/>
      </a:accent3>
      <a:accent4>
        <a:srgbClr val="004A7E"/>
      </a:accent4>
      <a:accent5>
        <a:srgbClr val="FFFFFF"/>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CD202C"/>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5894"/>
            </a:solidFill>
            <a:effectLst/>
            <a:latin typeface="Helvetica Neue Light" charset="0"/>
            <a:ea typeface="ヒラギノ角ゴ ProN W3" charset="-128"/>
            <a:cs typeface="ヒラギノ角ゴ ProN W3" charset="-128"/>
            <a:sym typeface="Helvetica Neue Light" charset="0"/>
          </a:defRPr>
        </a:defPPr>
      </a:lstStyle>
    </a:spDef>
    <a:lnDef>
      <a:spPr bwMode="auto">
        <a:xfrm>
          <a:off x="0" y="0"/>
          <a:ext cx="1" cy="1"/>
        </a:xfrm>
        <a:custGeom>
          <a:avLst/>
          <a:gdLst/>
          <a:ahLst/>
          <a:cxnLst/>
          <a:rect l="0" t="0" r="0" b="0"/>
          <a:pathLst/>
        </a:custGeom>
        <a:solidFill>
          <a:srgbClr val="FFFFFF"/>
        </a:solidFill>
        <a:ln w="25400" cap="flat" cmpd="sng" algn="ctr">
          <a:solidFill>
            <a:srgbClr val="CD202C"/>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5894"/>
            </a:solidFill>
            <a:effectLst/>
            <a:latin typeface="Helvetica Neue Light" charset="0"/>
            <a:ea typeface="ヒラギノ角ゴ ProN W3" charset="-128"/>
            <a:cs typeface="ヒラギノ角ゴ ProN W3" charset="-128"/>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Questions">
  <a:themeElements>
    <a:clrScheme name="">
      <a:dk1>
        <a:srgbClr val="005894"/>
      </a:dk1>
      <a:lt1>
        <a:srgbClr val="FFFFFF"/>
      </a:lt1>
      <a:dk2>
        <a:srgbClr val="000000"/>
      </a:dk2>
      <a:lt2>
        <a:srgbClr val="808080"/>
      </a:lt2>
      <a:accent1>
        <a:srgbClr val="FFFFFF"/>
      </a:accent1>
      <a:accent2>
        <a:srgbClr val="333399"/>
      </a:accent2>
      <a:accent3>
        <a:srgbClr val="FFFFFF"/>
      </a:accent3>
      <a:accent4>
        <a:srgbClr val="004A7E"/>
      </a:accent4>
      <a:accent5>
        <a:srgbClr val="FFFFFF"/>
      </a:accent5>
      <a:accent6>
        <a:srgbClr val="2D2D8A"/>
      </a:accent6>
      <a:hlink>
        <a:srgbClr val="009999"/>
      </a:hlink>
      <a:folHlink>
        <a:srgbClr val="99CC00"/>
      </a:folHlink>
    </a:clrScheme>
    <a:fontScheme name="Question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CD202C"/>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5894"/>
            </a:solidFill>
            <a:effectLst/>
            <a:latin typeface="Helvetica Neue Light" charset="0"/>
            <a:ea typeface="ヒラギノ角ゴ ProN W3" charset="-128"/>
            <a:cs typeface="ヒラギノ角ゴ ProN W3" charset="-128"/>
            <a:sym typeface="Helvetica Neue Light" charset="0"/>
          </a:defRPr>
        </a:defPPr>
      </a:lstStyle>
    </a:spDef>
    <a:lnDef>
      <a:spPr bwMode="auto">
        <a:xfrm>
          <a:off x="0" y="0"/>
          <a:ext cx="1" cy="1"/>
        </a:xfrm>
        <a:custGeom>
          <a:avLst/>
          <a:gdLst/>
          <a:ahLst/>
          <a:cxnLst/>
          <a:rect l="0" t="0" r="0" b="0"/>
          <a:pathLst/>
        </a:custGeom>
        <a:solidFill>
          <a:srgbClr val="FFFFFF"/>
        </a:solidFill>
        <a:ln w="25400" cap="flat" cmpd="sng" algn="ctr">
          <a:solidFill>
            <a:srgbClr val="CD202C"/>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5894"/>
            </a:solidFill>
            <a:effectLst/>
            <a:latin typeface="Helvetica Neue Light" charset="0"/>
            <a:ea typeface="ヒラギノ角ゴ ProN W3" charset="-128"/>
            <a:cs typeface="ヒラギノ角ゴ ProN W3" charset="-128"/>
            <a:sym typeface="Helvetica Neue Light" charset="0"/>
          </a:defRPr>
        </a:defPPr>
      </a:lstStyle>
    </a:lnDef>
  </a:objectDefaults>
  <a:extraClrSchemeLst>
    <a:extraClrScheme>
      <a:clrScheme name="Question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803</TotalTime>
  <Pages>0</Pages>
  <Words>418</Words>
  <Characters>0</Characters>
  <Application>Microsoft Macintosh PowerPoint</Application>
  <PresentationFormat>Custom</PresentationFormat>
  <Lines>0</Lines>
  <Paragraphs>62</Paragraphs>
  <Slides>12</Slides>
  <Notes>0</Notes>
  <HiddenSlides>0</HiddenSlides>
  <MMClips>0</MMClips>
  <ScaleCrop>false</ScaleCrop>
  <HeadingPairs>
    <vt:vector size="6" baseType="variant">
      <vt:variant>
        <vt:lpstr>Design Template</vt:lpstr>
      </vt:variant>
      <vt:variant>
        <vt:i4>3</vt:i4>
      </vt:variant>
      <vt:variant>
        <vt:lpstr>Embedded OLE Servers</vt:lpstr>
      </vt:variant>
      <vt:variant>
        <vt:i4>1</vt:i4>
      </vt:variant>
      <vt:variant>
        <vt:lpstr>Slide Titles</vt:lpstr>
      </vt:variant>
      <vt:variant>
        <vt:i4>12</vt:i4>
      </vt:variant>
    </vt:vector>
  </HeadingPairs>
  <TitlesOfParts>
    <vt:vector size="16" baseType="lpstr">
      <vt:lpstr>Title &amp; Subtitle</vt:lpstr>
      <vt:lpstr>Title &amp; Bullets</vt:lpstr>
      <vt:lpstr>Questions</vt:lpstr>
      <vt:lpstr>Worksheet</vt:lpstr>
      <vt:lpstr>Contractual Relationship Requirement for End Users</vt:lpstr>
      <vt:lpstr>Policy Background</vt:lpstr>
      <vt:lpstr>Resources Assigned Under the New Policy</vt:lpstr>
      <vt:lpstr>Phase Two - Existing Assignments</vt:lpstr>
      <vt:lpstr>Feedback for Resources Covered by Phase Two</vt:lpstr>
      <vt:lpstr>Phase Two Resource Status</vt:lpstr>
      <vt:lpstr>Phase Three – “Orphaned Assignments”</vt:lpstr>
      <vt:lpstr>Resources to be Considered in Phase Three</vt:lpstr>
      <vt:lpstr>Phase Three – Contact End Users</vt:lpstr>
      <vt:lpstr>Phase Three - Process</vt:lpstr>
      <vt:lpstr>Phase Three – Resource de-registration</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Arne Kiessling</dc:creator>
  <cp:lastModifiedBy>RIPE NCC</cp:lastModifiedBy>
  <cp:revision>61</cp:revision>
  <dcterms:created xsi:type="dcterms:W3CDTF">2010-11-17T13:16:09Z</dcterms:created>
  <dcterms:modified xsi:type="dcterms:W3CDTF">2010-11-17T13:18:07Z</dcterms:modified>
</cp:coreProperties>
</file>